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62" r:id="rId2"/>
    <p:sldId id="263" r:id="rId3"/>
    <p:sldId id="264" r:id="rId4"/>
    <p:sldId id="265" r:id="rId5"/>
    <p:sldId id="266" r:id="rId6"/>
    <p:sldId id="267" r:id="rId7"/>
    <p:sldId id="256" r:id="rId8"/>
    <p:sldId id="268" r:id="rId9"/>
    <p:sldId id="269" r:id="rId10"/>
    <p:sldId id="279" r:id="rId11"/>
    <p:sldId id="280" r:id="rId12"/>
    <p:sldId id="270" r:id="rId13"/>
    <p:sldId id="271" r:id="rId14"/>
    <p:sldId id="272" r:id="rId15"/>
    <p:sldId id="273" r:id="rId16"/>
    <p:sldId id="274" r:id="rId17"/>
    <p:sldId id="258" r:id="rId18"/>
    <p:sldId id="261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25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30A423-3159-4AD9-A19B-B636F79422E1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7723BA-3E0F-4059-B7E9-E41F1B48B4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4468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7723BA-3E0F-4059-B7E9-E41F1B48B490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1689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6007D-7CE6-8F43-3974-EDB4D7A45F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A05535-3535-D38C-DC53-AE75537AA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0DBE2-DBF9-7F7F-E25F-B8AECF6B1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F5772-2FD5-49FA-9A90-C9D498B412A4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EBB7C-AC7A-560E-8B2E-72983721E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DF2A4-A425-007E-C3A1-C60CC70FA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12A4E-0647-480F-8C2E-D7A2BEE245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7889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BCB80-CDBF-4E0D-198F-6888B5E04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909F0E-B023-9E6E-638C-A857A17678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593AB-8171-2FE4-3584-7AA0CB07B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F5772-2FD5-49FA-9A90-C9D498B412A4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6D6F7-DA78-87AA-D17A-BDF7F8270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AF9F6-57D3-D904-3B67-01D502742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12A4E-0647-480F-8C2E-D7A2BEE245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457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BC4C37-9AD0-F7A3-AD03-9780E2906E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ECE7BA-ECB4-E1BF-E30F-A6EBDE551C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35D2B-E964-9CFF-1D6A-238A5D71C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F5772-2FD5-49FA-9A90-C9D498B412A4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598D2-7C92-6B1C-C6C8-FF64E07DE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C0BF7-19AB-E93F-D84F-16AB11598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12A4E-0647-480F-8C2E-D7A2BEE245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4552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7A845-E818-C459-3216-A41D8B06A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CC29C-93A2-B8F7-2578-DDE242724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AA315-1029-778F-039B-99E04782B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F5772-2FD5-49FA-9A90-C9D498B412A4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E579D-AFA2-A2A7-6EC0-748856916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A3898-371E-6C4B-FB8F-BA8AD7AF8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12A4E-0647-480F-8C2E-D7A2BEE245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9860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CE3C5-50B9-82EA-2C7A-3429D4AA1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66E8C-2B55-578D-C197-E3E0D82A6D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8FBA0-23ED-CEE0-F254-38A0166E5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F5772-2FD5-49FA-9A90-C9D498B412A4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8B55F-64E0-7F69-AC83-C27D6C0AB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BE5D3-275E-1142-1D0A-82F209BF2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12A4E-0647-480F-8C2E-D7A2BEE245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8265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48082-48ED-C9AE-91C9-8350F9278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3B7EA-0190-AF50-D1E4-59D84596B3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CB890-CE77-1B16-F524-8296771F6D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3B1C1D-E5D9-E42E-B004-8050F6A8B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F5772-2FD5-49FA-9A90-C9D498B412A4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95E73-5719-DD98-67AE-62871116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3BB45-9740-2514-BE32-639D7EDC5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12A4E-0647-480F-8C2E-D7A2BEE245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9785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56A53-1BE3-3835-32C8-C4EEE9E4A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88DF31-0689-1857-60A9-954B632DA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93F38A-824F-5F13-BBF1-8F32D5806D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8C021F-7DF4-F1F9-1144-8C1F347375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29862B-9F59-119F-D701-46F5C1B611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F43DE4-68A6-2676-9632-06614CC9E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F5772-2FD5-49FA-9A90-C9D498B412A4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6A39A2-55EF-06FC-0402-A325727E8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DBEF7D-C11D-4AD7-2262-E6BEAFE7B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12A4E-0647-480F-8C2E-D7A2BEE245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7687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6D7A0-AA13-EAC7-8AC6-7A42AD1A6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F53B7F-1A25-4F53-E25B-73C6A96EE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F5772-2FD5-49FA-9A90-C9D498B412A4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2E4A73-8200-A4FA-C10C-D79BE54FC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7C49F1-8AB0-60C9-C9D3-DC183123F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12A4E-0647-480F-8C2E-D7A2BEE245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1897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DA469F-95B6-5494-9529-91421DAF0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F5772-2FD5-49FA-9A90-C9D498B412A4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59DB12-CAF9-1A0F-7A79-6CC8226EF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7BBE68-D191-1E25-8109-BBF93FEFF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12A4E-0647-480F-8C2E-D7A2BEE245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9397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A4396-231E-F26F-59F1-0A981EAD1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006D7-0A2D-0C1A-AEF9-FFEF6DE81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10C263-D571-7D38-411D-A0BF8539F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462344-9AEC-ACE3-A0E4-3A0F87EDB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F5772-2FD5-49FA-9A90-C9D498B412A4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FE29CF-8507-C604-436B-5FB310981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57081D-6CC0-EC10-E09F-D2D865F63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12A4E-0647-480F-8C2E-D7A2BEE245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6895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0719-6B44-9842-0D52-C5921BF72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713033-EF91-13D0-9169-5BB3739D82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A5905B-6E83-29BE-FBB7-523F35A8C2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619A89-7C70-8B66-2036-1E4FA2AF4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F5772-2FD5-49FA-9A90-C9D498B412A4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2EF0B5-D83B-2979-795B-AE8DB30A9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BD8788-BFE2-CED7-67D0-C4968F24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12A4E-0647-480F-8C2E-D7A2BEE245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6720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38FBD3-9E80-0EFA-A2F2-E7B2DB092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E4B177-5B4E-E723-87CA-4DFE9D5F8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55103-A49E-8A6C-5BB4-63B7CFD971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7F5772-2FD5-49FA-9A90-C9D498B412A4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AA793-ABB9-4F5A-CC78-FA8322FFE1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96B15-3DD9-27BF-779F-2DE53CC4F2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12A4E-0647-480F-8C2E-D7A2BEE245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0451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1.xml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slide" Target="slide16.xml"/><Relationship Id="rId3" Type="http://schemas.openxmlformats.org/officeDocument/2006/relationships/image" Target="../media/image22.svg"/><Relationship Id="rId7" Type="http://schemas.openxmlformats.org/officeDocument/2006/relationships/slide" Target="slide13.xml"/><Relationship Id="rId12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slide" Target="slide15.xml"/><Relationship Id="rId5" Type="http://schemas.openxmlformats.org/officeDocument/2006/relationships/image" Target="../media/image24.sv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slide" Target="slide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gif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mailto:satishnagar248@gmail.com" TargetMode="External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slide" Target="slide12.xm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slide" Target="slide9.xml"/><Relationship Id="rId4" Type="http://schemas.openxmlformats.org/officeDocument/2006/relationships/slide" Target="slide6.xm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slide" Target="slide21.xm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6" Type="http://schemas.openxmlformats.org/officeDocument/2006/relationships/slide" Target="slide18.xml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slide" Target="slide20.xml"/><Relationship Id="rId4" Type="http://schemas.openxmlformats.org/officeDocument/2006/relationships/slide" Target="slide17.xml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68EE97-67B5-61E3-77B2-70170BDBF9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9" r="3439"/>
          <a:stretch/>
        </p:blipFill>
        <p:spPr>
          <a:xfrm>
            <a:off x="-1" y="0"/>
            <a:ext cx="1220699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70D004-F8DE-D15F-FE77-5067121EDAAB}"/>
              </a:ext>
            </a:extLst>
          </p:cNvPr>
          <p:cNvSpPr txBox="1"/>
          <p:nvPr/>
        </p:nvSpPr>
        <p:spPr>
          <a:xfrm>
            <a:off x="365550" y="1247888"/>
            <a:ext cx="835566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750"/>
              </a:spcAft>
            </a:pPr>
            <a:r>
              <a:rPr lang="en-US" sz="48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Introduction to Technical Analysis Fundamentals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62F253-FEBC-71B8-008E-DF9B72E8D62A}"/>
              </a:ext>
            </a:extLst>
          </p:cNvPr>
          <p:cNvSpPr txBox="1"/>
          <p:nvPr/>
        </p:nvSpPr>
        <p:spPr>
          <a:xfrm>
            <a:off x="643030" y="2924585"/>
            <a:ext cx="2709769" cy="1123712"/>
          </a:xfrm>
          <a:prstGeom prst="flowChartAlternateProcess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SATISH NAGAR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DATA SCIENCE INTERN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AT HACKVEDA LTD.</a:t>
            </a:r>
          </a:p>
        </p:txBody>
      </p:sp>
    </p:spTree>
    <p:extLst>
      <p:ext uri="{BB962C8B-B14F-4D97-AF65-F5344CB8AC3E}">
        <p14:creationId xmlns:p14="http://schemas.microsoft.com/office/powerpoint/2010/main" val="4194274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6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rgbClr val="7030A0"/>
            </a:gs>
            <a:gs pos="45000">
              <a:srgbClr val="0070C0"/>
            </a:gs>
            <a:gs pos="69000">
              <a:schemeClr val="accent1">
                <a:lumMod val="75000"/>
              </a:schemeClr>
            </a:gs>
            <a:gs pos="81000">
              <a:schemeClr val="accent5">
                <a:lumMod val="5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CD7F3E04-5D93-A0A5-0AC0-63AA2A1A4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360" y="860577"/>
            <a:ext cx="5079999" cy="5878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IN" sz="4000" b="1" u="sng" dirty="0">
                <a:solidFill>
                  <a:schemeClr val="bg1"/>
                </a:solidFill>
              </a:rPr>
              <a:t>Line Chart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 simple chart connecting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</a:rPr>
              <a:t>closing prices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to show overall trends.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Easy to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</a:rPr>
              <a:t>read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but lacks detailed data.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FF00"/>
                </a:solidFill>
              </a:rPr>
              <a:t>Advantages:</a:t>
            </a:r>
            <a:r>
              <a:rPr lang="en-US" sz="2800" b="1" dirty="0"/>
              <a:t> Simple and easy to read.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FF00"/>
                </a:solidFill>
              </a:rPr>
              <a:t>Limitations:</a:t>
            </a:r>
            <a:r>
              <a:rPr lang="en-US" sz="2800" b="1" dirty="0"/>
              <a:t> Lacks detailed information like open, high, and low prices.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17167F51-615D-B9CB-3C96-8261E5998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4880" y="860577"/>
            <a:ext cx="5079999" cy="5878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4000" b="1" u="sng" dirty="0">
                <a:solidFill>
                  <a:schemeClr val="bg1"/>
                </a:solidFill>
              </a:rPr>
              <a:t>Bar Chart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b="1" dirty="0"/>
              <a:t>Displays open, high, low, and close prices with </a:t>
            </a:r>
            <a:r>
              <a:rPr lang="en-US" sz="2800" b="1" dirty="0">
                <a:solidFill>
                  <a:srgbClr val="FFFF00"/>
                </a:solidFill>
              </a:rPr>
              <a:t>vertical bars.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b="1" dirty="0"/>
              <a:t>Detailed but harder for beginners.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FF00"/>
                </a:solidFill>
              </a:rPr>
              <a:t>Advantages: </a:t>
            </a:r>
            <a:r>
              <a:rPr lang="en-US" sz="2800" b="1" dirty="0"/>
              <a:t>Includes open, high, low, and close prices.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FF00"/>
                </a:solidFill>
              </a:rPr>
              <a:t>Limitations:</a:t>
            </a:r>
            <a:r>
              <a:rPr lang="en-US" sz="2800" b="1" dirty="0"/>
              <a:t> Can be complex and hard to read for beginners.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7E11EEB-25E4-BB28-0973-A53D729661BC}"/>
              </a:ext>
            </a:extLst>
          </p:cNvPr>
          <p:cNvSpPr/>
          <p:nvPr/>
        </p:nvSpPr>
        <p:spPr>
          <a:xfrm flipH="1">
            <a:off x="640080" y="6022344"/>
            <a:ext cx="1483360" cy="416552"/>
          </a:xfrm>
          <a:prstGeom prst="roundRect">
            <a:avLst/>
          </a:prstGeom>
          <a:gradFill>
            <a:gsLst>
              <a:gs pos="45000">
                <a:srgbClr val="0070C0"/>
              </a:gs>
              <a:gs pos="69000">
                <a:schemeClr val="accent1">
                  <a:lumMod val="75000"/>
                </a:schemeClr>
              </a:gs>
              <a:gs pos="81000">
                <a:schemeClr val="accent5">
                  <a:lumMod val="50000"/>
                </a:schemeClr>
              </a:gs>
            </a:gsLst>
            <a:path path="rect">
              <a:fillToRect l="100000" b="100000"/>
            </a:path>
          </a:gra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Back</a:t>
            </a:r>
            <a:endParaRPr lang="en-IN" sz="2000" b="1" dirty="0"/>
          </a:p>
        </p:txBody>
      </p:sp>
      <p:pic>
        <p:nvPicPr>
          <p:cNvPr id="11" name="Graphic 10" descr="Back with solid fill">
            <a:extLst>
              <a:ext uri="{FF2B5EF4-FFF2-40B4-BE49-F238E27FC236}">
                <a16:creationId xmlns:a16="http://schemas.microsoft.com/office/drawing/2014/main" id="{1CDFD188-B7B8-96AC-0C35-D785CB8B1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6604" y="6022344"/>
            <a:ext cx="416552" cy="416552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D58D174E-5A34-6B97-EF3E-4A5E7B2B73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56452310"/>
                  </p:ext>
                </p:extLst>
              </p:nvPr>
            </p:nvGraphicFramePr>
            <p:xfrm>
              <a:off x="10298638" y="6022344"/>
              <a:ext cx="1253282" cy="416552"/>
            </p:xfrm>
            <a:graphic>
              <a:graphicData uri="http://schemas.microsoft.com/office/powerpoint/2016/slidezoom">
                <pslz:sldZm>
                  <pslz:sldZmObj sldId="280" cId="3369866507">
                    <pslz:zmPr id="{0653615F-E1C4-4FCA-949A-00BC395DB08C}" imageType="cover" transitionDur="1000" showBg="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53282" cy="41655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5" name="Slide Zoom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D58D174E-5A34-6B97-EF3E-4A5E7B2B73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638" y="6022344"/>
                <a:ext cx="1253282" cy="4165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2023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rgbClr val="7030A0"/>
            </a:gs>
            <a:gs pos="45000">
              <a:srgbClr val="0070C0"/>
            </a:gs>
            <a:gs pos="69000">
              <a:schemeClr val="accent1">
                <a:lumMod val="75000"/>
              </a:schemeClr>
            </a:gs>
            <a:gs pos="81000">
              <a:schemeClr val="accent5">
                <a:lumMod val="5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7C6714-7A22-759C-93EA-77F16A421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360" y="860579"/>
            <a:ext cx="5079999" cy="5878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4000" b="1" u="sng" dirty="0">
                <a:solidFill>
                  <a:schemeClr val="bg1"/>
                </a:solidFill>
              </a:rPr>
              <a:t>Trendline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b="1" dirty="0"/>
              <a:t>A </a:t>
            </a:r>
            <a:r>
              <a:rPr lang="en-US" sz="2800" b="1" dirty="0">
                <a:solidFill>
                  <a:srgbClr val="FFFF00"/>
                </a:solidFill>
              </a:rPr>
              <a:t>straight line </a:t>
            </a:r>
            <a:r>
              <a:rPr lang="en-US" sz="2800" b="1" dirty="0"/>
              <a:t>connecting price points to show trends.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b="1" dirty="0">
                <a:solidFill>
                  <a:srgbClr val="FFFF00"/>
                </a:solidFill>
              </a:rPr>
              <a:t>uptrends</a:t>
            </a:r>
            <a:r>
              <a:rPr lang="en-US" sz="2800" b="1" dirty="0"/>
              <a:t>, </a:t>
            </a:r>
            <a:r>
              <a:rPr lang="en-US" sz="2800" b="1" dirty="0">
                <a:solidFill>
                  <a:srgbClr val="FFFF00"/>
                </a:solidFill>
              </a:rPr>
              <a:t>downtrends.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en-US" sz="2800" b="1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FF00"/>
                </a:solidFill>
              </a:rPr>
              <a:t>Advantages:</a:t>
            </a:r>
            <a:r>
              <a:rPr lang="en-US" sz="2800" b="1" dirty="0"/>
              <a:t> Highlights the direction of the trend.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FF00"/>
                </a:solidFill>
              </a:rPr>
              <a:t>Limitations</a:t>
            </a:r>
            <a:r>
              <a:rPr lang="en-US" sz="2800" b="1" dirty="0"/>
              <a:t>: May give false signals during sideways markets.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2534828-541A-F9AA-3147-32A61F822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4880" y="1076023"/>
            <a:ext cx="5079999" cy="544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4000" b="1" u="sng" dirty="0">
                <a:solidFill>
                  <a:schemeClr val="bg1"/>
                </a:solidFill>
              </a:rPr>
              <a:t>Candlestick Chart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b="1" dirty="0"/>
              <a:t>Shows </a:t>
            </a:r>
            <a:r>
              <a:rPr lang="en-US" sz="2800" b="1" dirty="0">
                <a:solidFill>
                  <a:srgbClr val="002060"/>
                </a:solidFill>
              </a:rPr>
              <a:t>open</a:t>
            </a:r>
            <a:r>
              <a:rPr lang="en-US" sz="2800" b="1" dirty="0"/>
              <a:t>, </a:t>
            </a:r>
            <a:r>
              <a:rPr lang="en-US" sz="2800" b="1" dirty="0">
                <a:solidFill>
                  <a:srgbClr val="00B050"/>
                </a:solidFill>
              </a:rPr>
              <a:t>high</a:t>
            </a:r>
            <a:r>
              <a:rPr lang="en-US" sz="2800" b="1" dirty="0"/>
              <a:t>, </a:t>
            </a:r>
            <a:r>
              <a:rPr lang="en-US" sz="2800" b="1" dirty="0">
                <a:solidFill>
                  <a:srgbClr val="FFC000"/>
                </a:solidFill>
              </a:rPr>
              <a:t>low</a:t>
            </a:r>
            <a:r>
              <a:rPr lang="en-US" sz="2800" b="1" dirty="0"/>
              <a:t>, and </a:t>
            </a:r>
            <a:r>
              <a:rPr lang="en-US" sz="2800" b="1" dirty="0">
                <a:solidFill>
                  <a:srgbClr val="FF0000"/>
                </a:solidFill>
              </a:rPr>
              <a:t>close</a:t>
            </a:r>
            <a:r>
              <a:rPr lang="en-US" sz="2800" b="1" dirty="0"/>
              <a:t> prices in a visual format.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b="1" dirty="0">
              <a:solidFill>
                <a:srgbClr val="FFFF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FF00"/>
                </a:solidFill>
              </a:rPr>
              <a:t>Advantages</a:t>
            </a:r>
            <a:r>
              <a:rPr lang="en-US" sz="2800" b="1" dirty="0"/>
              <a:t>: Visual and detailed representation of price movements.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FF00"/>
                </a:solidFill>
              </a:rPr>
              <a:t>Limitations</a:t>
            </a:r>
            <a:r>
              <a:rPr lang="en-US" sz="2800" b="1" dirty="0"/>
              <a:t>: Requires knowledge of patterns to interpret effectively.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07AFFA7-F069-7F24-3B94-B9DB9EC7B537}"/>
              </a:ext>
            </a:extLst>
          </p:cNvPr>
          <p:cNvSpPr/>
          <p:nvPr/>
        </p:nvSpPr>
        <p:spPr>
          <a:xfrm flipH="1">
            <a:off x="640080" y="6022344"/>
            <a:ext cx="1483360" cy="416552"/>
          </a:xfrm>
          <a:prstGeom prst="roundRect">
            <a:avLst/>
          </a:prstGeom>
          <a:gradFill>
            <a:gsLst>
              <a:gs pos="45000">
                <a:srgbClr val="0070C0"/>
              </a:gs>
              <a:gs pos="69000">
                <a:schemeClr val="accent1">
                  <a:lumMod val="75000"/>
                </a:schemeClr>
              </a:gs>
              <a:gs pos="81000">
                <a:schemeClr val="accent5">
                  <a:lumMod val="50000"/>
                </a:schemeClr>
              </a:gs>
            </a:gsLst>
            <a:path path="rect">
              <a:fillToRect l="100000" b="100000"/>
            </a:path>
          </a:gra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Back</a:t>
            </a:r>
            <a:endParaRPr lang="en-IN" sz="2000" b="1" dirty="0"/>
          </a:p>
        </p:txBody>
      </p:sp>
      <p:pic>
        <p:nvPicPr>
          <p:cNvPr id="5" name="Graphic 4" descr="Back with solid fill">
            <a:extLst>
              <a:ext uri="{FF2B5EF4-FFF2-40B4-BE49-F238E27FC236}">
                <a16:creationId xmlns:a16="http://schemas.microsoft.com/office/drawing/2014/main" id="{7620595A-E949-DB0A-8C9D-311DB1D57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604" y="6022344"/>
            <a:ext cx="416552" cy="41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66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1000">
              <a:srgbClr val="7030A0"/>
            </a:gs>
            <a:gs pos="45000">
              <a:srgbClr val="0070C0"/>
            </a:gs>
            <a:gs pos="69000">
              <a:schemeClr val="accent1">
                <a:lumMod val="75000"/>
              </a:schemeClr>
            </a:gs>
            <a:gs pos="81000">
              <a:schemeClr val="accent5">
                <a:lumMod val="5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06C3C1-61FD-69CD-0492-B2EC3E912304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u="sng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Flow of Project</a:t>
            </a:r>
          </a:p>
        </p:txBody>
      </p:sp>
      <p:sp>
        <p:nvSpPr>
          <p:cNvPr id="3" name="Oval 12">
            <a:extLst>
              <a:ext uri="{FF2B5EF4-FFF2-40B4-BE49-F238E27FC236}">
                <a16:creationId xmlns:a16="http://schemas.microsoft.com/office/drawing/2014/main" id="{3E5799FD-7522-BE0C-2900-04F12A7DC6DE}"/>
              </a:ext>
            </a:extLst>
          </p:cNvPr>
          <p:cNvSpPr/>
          <p:nvPr/>
        </p:nvSpPr>
        <p:spPr>
          <a:xfrm>
            <a:off x="947482" y="2854200"/>
            <a:ext cx="2088232" cy="2088232"/>
          </a:xfrm>
          <a:prstGeom prst="donut">
            <a:avLst>
              <a:gd name="adj" fmla="val 3050"/>
            </a:avLst>
          </a:prstGeom>
          <a:solidFill>
            <a:schemeClr val="accent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4" name="Elbow Connector 31">
            <a:extLst>
              <a:ext uri="{FF2B5EF4-FFF2-40B4-BE49-F238E27FC236}">
                <a16:creationId xmlns:a16="http://schemas.microsoft.com/office/drawing/2014/main" id="{063CFBF1-EED9-6BA7-0382-709652E2C14C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2527067" y="1963860"/>
            <a:ext cx="1638548" cy="1285434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36">
            <a:extLst>
              <a:ext uri="{FF2B5EF4-FFF2-40B4-BE49-F238E27FC236}">
                <a16:creationId xmlns:a16="http://schemas.microsoft.com/office/drawing/2014/main" id="{089595D1-F7AE-62DC-68C5-03A469FE5C3C}"/>
              </a:ext>
            </a:extLst>
          </p:cNvPr>
          <p:cNvSpPr/>
          <p:nvPr/>
        </p:nvSpPr>
        <p:spPr>
          <a:xfrm>
            <a:off x="4172442" y="1498100"/>
            <a:ext cx="1025166" cy="97135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Oval 45">
            <a:extLst>
              <a:ext uri="{FF2B5EF4-FFF2-40B4-BE49-F238E27FC236}">
                <a16:creationId xmlns:a16="http://schemas.microsoft.com/office/drawing/2014/main" id="{B6870D51-6487-2AE5-D839-7F337A91A7E1}"/>
              </a:ext>
            </a:extLst>
          </p:cNvPr>
          <p:cNvSpPr/>
          <p:nvPr/>
        </p:nvSpPr>
        <p:spPr>
          <a:xfrm>
            <a:off x="4084764" y="2709393"/>
            <a:ext cx="1172570" cy="116834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Oval 48">
            <a:extLst>
              <a:ext uri="{FF2B5EF4-FFF2-40B4-BE49-F238E27FC236}">
                <a16:creationId xmlns:a16="http://schemas.microsoft.com/office/drawing/2014/main" id="{09165159-A4D6-E3BE-85B1-FB666146F198}"/>
              </a:ext>
            </a:extLst>
          </p:cNvPr>
          <p:cNvSpPr/>
          <p:nvPr/>
        </p:nvSpPr>
        <p:spPr>
          <a:xfrm>
            <a:off x="4006108" y="5333426"/>
            <a:ext cx="1198020" cy="119801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8" name="Elbow Connector 51">
            <a:extLst>
              <a:ext uri="{FF2B5EF4-FFF2-40B4-BE49-F238E27FC236}">
                <a16:creationId xmlns:a16="http://schemas.microsoft.com/office/drawing/2014/main" id="{C744D513-3E0F-D920-2D6A-49BAC7BD1275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2478131" y="4458698"/>
            <a:ext cx="1527977" cy="1473737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842902D-5DE5-3EF4-7C30-3EA2FE08B80B}"/>
              </a:ext>
            </a:extLst>
          </p:cNvPr>
          <p:cNvSpPr txBox="1"/>
          <p:nvPr/>
        </p:nvSpPr>
        <p:spPr>
          <a:xfrm>
            <a:off x="1229066" y="3946827"/>
            <a:ext cx="1303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STEPS</a:t>
            </a:r>
            <a:endParaRPr lang="en-US" altLang="ko-KR" sz="12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3C5069-03A9-71E3-F163-F6E01F10F02A}"/>
              </a:ext>
            </a:extLst>
          </p:cNvPr>
          <p:cNvSpPr txBox="1"/>
          <p:nvPr/>
        </p:nvSpPr>
        <p:spPr>
          <a:xfrm>
            <a:off x="4165615" y="1671472"/>
            <a:ext cx="104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/>
                </a:solidFill>
                <a:cs typeface="Arial" pitchFamily="34" charset="0"/>
              </a:rPr>
              <a:t>Importing </a:t>
            </a:r>
            <a:r>
              <a:rPr lang="en-IN" altLang="ko-KR" sz="1600" b="1" dirty="0">
                <a:solidFill>
                  <a:schemeClr val="accent1"/>
                </a:solidFill>
                <a:cs typeface="Arial" pitchFamily="34" charset="0"/>
              </a:rPr>
              <a:t>libraries 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125D18-00D7-C1EA-7A62-30BB9F6F2C5C}"/>
              </a:ext>
            </a:extLst>
          </p:cNvPr>
          <p:cNvSpPr txBox="1"/>
          <p:nvPr/>
        </p:nvSpPr>
        <p:spPr>
          <a:xfrm>
            <a:off x="4021541" y="2970941"/>
            <a:ext cx="1236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ko-KR" sz="1400" b="1" dirty="0">
                <a:solidFill>
                  <a:schemeClr val="accent2"/>
                </a:solidFill>
                <a:cs typeface="Arial" pitchFamily="34" charset="0"/>
              </a:rPr>
              <a:t>Importing Data</a:t>
            </a:r>
            <a:endParaRPr lang="ko-KR" altLang="en-US" sz="1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0A597C-441D-F3CD-7780-7230928A72D8}"/>
              </a:ext>
            </a:extLst>
          </p:cNvPr>
          <p:cNvSpPr txBox="1"/>
          <p:nvPr/>
        </p:nvSpPr>
        <p:spPr>
          <a:xfrm>
            <a:off x="4006257" y="5733883"/>
            <a:ext cx="1214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12529"/>
                </a:solidFill>
                <a:latin typeface="Arial" panose="020B0604020202020204" pitchFamily="34" charset="0"/>
                <a:cs typeface="Calibri" pitchFamily="34" charset="0"/>
              </a:rPr>
              <a:t>Required charts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13" name="Oval 71">
            <a:extLst>
              <a:ext uri="{FF2B5EF4-FFF2-40B4-BE49-F238E27FC236}">
                <a16:creationId xmlns:a16="http://schemas.microsoft.com/office/drawing/2014/main" id="{FC55BA43-1443-9A43-B03D-614D292F4C5A}"/>
              </a:ext>
            </a:extLst>
          </p:cNvPr>
          <p:cNvSpPr/>
          <p:nvPr/>
        </p:nvSpPr>
        <p:spPr>
          <a:xfrm>
            <a:off x="4929445" y="2536707"/>
            <a:ext cx="522312" cy="5223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4" name="Oval 74">
            <a:extLst>
              <a:ext uri="{FF2B5EF4-FFF2-40B4-BE49-F238E27FC236}">
                <a16:creationId xmlns:a16="http://schemas.microsoft.com/office/drawing/2014/main" id="{E3775622-D179-19B2-1FA7-15A031464F74}"/>
              </a:ext>
            </a:extLst>
          </p:cNvPr>
          <p:cNvSpPr/>
          <p:nvPr/>
        </p:nvSpPr>
        <p:spPr>
          <a:xfrm>
            <a:off x="4949532" y="5329605"/>
            <a:ext cx="444605" cy="43645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403BE7-89E5-005C-8CA6-5AC37E0394FC}"/>
              </a:ext>
            </a:extLst>
          </p:cNvPr>
          <p:cNvSpPr txBox="1"/>
          <p:nvPr/>
        </p:nvSpPr>
        <p:spPr>
          <a:xfrm>
            <a:off x="7034376" y="5769821"/>
            <a:ext cx="5084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ko-KR" sz="1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FOR MORE –Click HERE</a:t>
            </a:r>
            <a:endParaRPr lang="ko-KR" altLang="en-US" sz="1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12F57C-35B1-D7D6-A1F8-8D68684202B5}"/>
              </a:ext>
            </a:extLst>
          </p:cNvPr>
          <p:cNvCxnSpPr>
            <a:cxnSpLocks/>
            <a:endCxn id="7" idx="6"/>
          </p:cNvCxnSpPr>
          <p:nvPr/>
        </p:nvCxnSpPr>
        <p:spPr>
          <a:xfrm flipH="1" flipV="1">
            <a:off x="5204128" y="5932435"/>
            <a:ext cx="1023977" cy="6663"/>
          </a:xfrm>
          <a:prstGeom prst="line">
            <a:avLst/>
          </a:prstGeom>
          <a:ln w="19050"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45">
            <a:extLst>
              <a:ext uri="{FF2B5EF4-FFF2-40B4-BE49-F238E27FC236}">
                <a16:creationId xmlns:a16="http://schemas.microsoft.com/office/drawing/2014/main" id="{5A68A725-BAA0-08E2-C27D-9C05B28C9F23}"/>
              </a:ext>
            </a:extLst>
          </p:cNvPr>
          <p:cNvSpPr/>
          <p:nvPr/>
        </p:nvSpPr>
        <p:spPr>
          <a:xfrm>
            <a:off x="4001190" y="3992505"/>
            <a:ext cx="1172570" cy="116834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22B781-3B74-0800-C41B-04EB093DE52F}"/>
              </a:ext>
            </a:extLst>
          </p:cNvPr>
          <p:cNvSpPr txBox="1"/>
          <p:nvPr/>
        </p:nvSpPr>
        <p:spPr>
          <a:xfrm>
            <a:off x="3997608" y="4280099"/>
            <a:ext cx="1236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2"/>
                </a:solidFill>
                <a:cs typeface="Arial" pitchFamily="34" charset="0"/>
              </a:rPr>
              <a:t>DATA </a:t>
            </a:r>
            <a:r>
              <a:rPr lang="en-IN" altLang="ko-KR" sz="1400" b="1" dirty="0">
                <a:solidFill>
                  <a:schemeClr val="accent2"/>
                </a:solidFill>
                <a:cs typeface="Arial" pitchFamily="34" charset="0"/>
              </a:rPr>
              <a:t>Preprocessing </a:t>
            </a:r>
            <a:endParaRPr lang="ko-KR" altLang="en-US" sz="1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9" name="Oval 73">
            <a:extLst>
              <a:ext uri="{FF2B5EF4-FFF2-40B4-BE49-F238E27FC236}">
                <a16:creationId xmlns:a16="http://schemas.microsoft.com/office/drawing/2014/main" id="{51DB9F2A-ACAD-2942-F1FE-D2E5BB0ABB66}"/>
              </a:ext>
            </a:extLst>
          </p:cNvPr>
          <p:cNvSpPr/>
          <p:nvPr/>
        </p:nvSpPr>
        <p:spPr>
          <a:xfrm>
            <a:off x="4874117" y="1278877"/>
            <a:ext cx="522312" cy="52231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n>
                <a:solidFill>
                  <a:schemeClr val="bg1"/>
                </a:solidFill>
              </a:ln>
            </a:endParaRPr>
          </a:p>
        </p:txBody>
      </p:sp>
      <p:cxnSp>
        <p:nvCxnSpPr>
          <p:cNvPr id="20" name="Elbow Connector 51">
            <a:extLst>
              <a:ext uri="{FF2B5EF4-FFF2-40B4-BE49-F238E27FC236}">
                <a16:creationId xmlns:a16="http://schemas.microsoft.com/office/drawing/2014/main" id="{71378077-6277-0E3B-E8E3-7FA317B84BEC}"/>
              </a:ext>
            </a:extLst>
          </p:cNvPr>
          <p:cNvCxnSpPr>
            <a:cxnSpLocks/>
          </p:cNvCxnSpPr>
          <p:nvPr/>
        </p:nvCxnSpPr>
        <p:spPr>
          <a:xfrm>
            <a:off x="2628132" y="4004140"/>
            <a:ext cx="1366428" cy="543665"/>
          </a:xfrm>
          <a:prstGeom prst="bentConnector3">
            <a:avLst>
              <a:gd name="adj1" fmla="val 67845"/>
            </a:avLst>
          </a:prstGeom>
          <a:ln w="22225"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31">
            <a:extLst>
              <a:ext uri="{FF2B5EF4-FFF2-40B4-BE49-F238E27FC236}">
                <a16:creationId xmlns:a16="http://schemas.microsoft.com/office/drawing/2014/main" id="{D50A4950-7244-E064-8A92-99D9F9297704}"/>
              </a:ext>
            </a:extLst>
          </p:cNvPr>
          <p:cNvCxnSpPr>
            <a:cxnSpLocks/>
          </p:cNvCxnSpPr>
          <p:nvPr/>
        </p:nvCxnSpPr>
        <p:spPr>
          <a:xfrm flipV="1">
            <a:off x="2596386" y="3134536"/>
            <a:ext cx="1493859" cy="532459"/>
          </a:xfrm>
          <a:prstGeom prst="bentConnector3">
            <a:avLst>
              <a:gd name="adj1" fmla="val 65507"/>
            </a:avLst>
          </a:prstGeom>
          <a:ln w="22225">
            <a:solidFill>
              <a:schemeClr val="accent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69BD113-BDB8-BA29-01B8-8CA15F2CF7F7}"/>
              </a:ext>
            </a:extLst>
          </p:cNvPr>
          <p:cNvSpPr txBox="1"/>
          <p:nvPr/>
        </p:nvSpPr>
        <p:spPr>
          <a:xfrm>
            <a:off x="7107076" y="1841825"/>
            <a:ext cx="5084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ko-KR" sz="1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FOR MORE –Click HERE</a:t>
            </a:r>
            <a:endParaRPr lang="ko-KR" altLang="en-US" sz="1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E9704265-1CDD-8957-DC64-6FAF09EEFEFC}"/>
              </a:ext>
            </a:extLst>
          </p:cNvPr>
          <p:cNvCxnSpPr>
            <a:cxnSpLocks/>
          </p:cNvCxnSpPr>
          <p:nvPr/>
        </p:nvCxnSpPr>
        <p:spPr>
          <a:xfrm flipH="1" flipV="1">
            <a:off x="5228709" y="2004439"/>
            <a:ext cx="1023977" cy="6663"/>
          </a:xfrm>
          <a:prstGeom prst="line">
            <a:avLst/>
          </a:prstGeom>
          <a:ln w="19050"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B1F76D1-9810-842D-AAC2-CF74C5CACA6E}"/>
              </a:ext>
            </a:extLst>
          </p:cNvPr>
          <p:cNvSpPr txBox="1"/>
          <p:nvPr/>
        </p:nvSpPr>
        <p:spPr>
          <a:xfrm>
            <a:off x="7565318" y="4481793"/>
            <a:ext cx="5084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ko-KR" sz="1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FOR MORE –Click HERE</a:t>
            </a:r>
            <a:endParaRPr lang="ko-KR" altLang="en-US" sz="1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5" name="Straight Connector 16">
            <a:extLst>
              <a:ext uri="{FF2B5EF4-FFF2-40B4-BE49-F238E27FC236}">
                <a16:creationId xmlns:a16="http://schemas.microsoft.com/office/drawing/2014/main" id="{C3D9BDA3-DF41-686F-D988-912817C1DAC8}"/>
              </a:ext>
            </a:extLst>
          </p:cNvPr>
          <p:cNvCxnSpPr>
            <a:cxnSpLocks/>
          </p:cNvCxnSpPr>
          <p:nvPr/>
        </p:nvCxnSpPr>
        <p:spPr>
          <a:xfrm flipH="1">
            <a:off x="5228709" y="4651070"/>
            <a:ext cx="1530338" cy="0"/>
          </a:xfrm>
          <a:prstGeom prst="line">
            <a:avLst/>
          </a:prstGeom>
          <a:ln w="19050"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652F1C2-A8C2-29A0-0B46-759D428DB15F}"/>
              </a:ext>
            </a:extLst>
          </p:cNvPr>
          <p:cNvSpPr txBox="1"/>
          <p:nvPr/>
        </p:nvSpPr>
        <p:spPr>
          <a:xfrm>
            <a:off x="7599733" y="3103114"/>
            <a:ext cx="5084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ko-KR" sz="1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FOR MORE –Click HERE</a:t>
            </a:r>
            <a:endParaRPr lang="ko-KR" altLang="en-US" sz="1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7" name="Straight Connector 16">
            <a:extLst>
              <a:ext uri="{FF2B5EF4-FFF2-40B4-BE49-F238E27FC236}">
                <a16:creationId xmlns:a16="http://schemas.microsoft.com/office/drawing/2014/main" id="{7F82F64A-8ECB-46B1-0A97-D45B5A82119F}"/>
              </a:ext>
            </a:extLst>
          </p:cNvPr>
          <p:cNvCxnSpPr>
            <a:cxnSpLocks/>
            <a:endCxn id="11" idx="3"/>
          </p:cNvCxnSpPr>
          <p:nvPr/>
        </p:nvCxnSpPr>
        <p:spPr>
          <a:xfrm flipH="1" flipV="1">
            <a:off x="5257949" y="3232551"/>
            <a:ext cx="1535513" cy="39840"/>
          </a:xfrm>
          <a:prstGeom prst="line">
            <a:avLst/>
          </a:prstGeom>
          <a:ln w="19050"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oogle Shape;12079;p23">
            <a:extLst>
              <a:ext uri="{FF2B5EF4-FFF2-40B4-BE49-F238E27FC236}">
                <a16:creationId xmlns:a16="http://schemas.microsoft.com/office/drawing/2014/main" id="{D3F580A6-C5B3-33C0-5E09-2FAFE15238DD}"/>
              </a:ext>
            </a:extLst>
          </p:cNvPr>
          <p:cNvGrpSpPr/>
          <p:nvPr/>
        </p:nvGrpSpPr>
        <p:grpSpPr>
          <a:xfrm>
            <a:off x="4975691" y="1374445"/>
            <a:ext cx="325876" cy="325876"/>
            <a:chOff x="4004875" y="1904625"/>
            <a:chExt cx="361875" cy="361875"/>
          </a:xfrm>
          <a:solidFill>
            <a:schemeClr val="bg1"/>
          </a:solidFill>
        </p:grpSpPr>
        <p:sp>
          <p:nvSpPr>
            <p:cNvPr id="29" name="Google Shape;12080;p23">
              <a:extLst>
                <a:ext uri="{FF2B5EF4-FFF2-40B4-BE49-F238E27FC236}">
                  <a16:creationId xmlns:a16="http://schemas.microsoft.com/office/drawing/2014/main" id="{4CDB6088-FACB-BE3D-C709-B41BFEE663F4}"/>
                </a:ext>
              </a:extLst>
            </p:cNvPr>
            <p:cNvSpPr/>
            <p:nvPr/>
          </p:nvSpPr>
          <p:spPr>
            <a:xfrm>
              <a:off x="4114425" y="1994900"/>
              <a:ext cx="35050" cy="51675"/>
            </a:xfrm>
            <a:custGeom>
              <a:avLst/>
              <a:gdLst/>
              <a:ahLst/>
              <a:cxnLst/>
              <a:rect l="l" t="t" r="r" b="b"/>
              <a:pathLst>
                <a:path w="1402" h="2067" extrusionOk="0">
                  <a:moveTo>
                    <a:pt x="1062" y="1"/>
                  </a:moveTo>
                  <a:cubicBezTo>
                    <a:pt x="1017" y="1"/>
                    <a:pt x="969" y="19"/>
                    <a:pt x="927" y="62"/>
                  </a:cubicBezTo>
                  <a:lnTo>
                    <a:pt x="93" y="864"/>
                  </a:lnTo>
                  <a:cubicBezTo>
                    <a:pt x="1" y="957"/>
                    <a:pt x="1" y="1080"/>
                    <a:pt x="93" y="1173"/>
                  </a:cubicBezTo>
                  <a:lnTo>
                    <a:pt x="958" y="2006"/>
                  </a:lnTo>
                  <a:cubicBezTo>
                    <a:pt x="1001" y="2049"/>
                    <a:pt x="1050" y="2067"/>
                    <a:pt x="1099" y="2067"/>
                  </a:cubicBezTo>
                  <a:cubicBezTo>
                    <a:pt x="1258" y="2067"/>
                    <a:pt x="1401" y="1870"/>
                    <a:pt x="1235" y="1728"/>
                  </a:cubicBezTo>
                  <a:lnTo>
                    <a:pt x="556" y="1018"/>
                  </a:lnTo>
                  <a:lnTo>
                    <a:pt x="1205" y="370"/>
                  </a:lnTo>
                  <a:cubicBezTo>
                    <a:pt x="1347" y="204"/>
                    <a:pt x="1215" y="1"/>
                    <a:pt x="10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12081;p23">
              <a:extLst>
                <a:ext uri="{FF2B5EF4-FFF2-40B4-BE49-F238E27FC236}">
                  <a16:creationId xmlns:a16="http://schemas.microsoft.com/office/drawing/2014/main" id="{EA5833F4-B426-AC6B-6908-873511C01DA2}"/>
                </a:ext>
              </a:extLst>
            </p:cNvPr>
            <p:cNvSpPr/>
            <p:nvPr/>
          </p:nvSpPr>
          <p:spPr>
            <a:xfrm>
              <a:off x="4222750" y="1994900"/>
              <a:ext cx="33675" cy="51675"/>
            </a:xfrm>
            <a:custGeom>
              <a:avLst/>
              <a:gdLst/>
              <a:ahLst/>
              <a:cxnLst/>
              <a:rect l="l" t="t" r="r" b="b"/>
              <a:pathLst>
                <a:path w="1347" h="2067" extrusionOk="0">
                  <a:moveTo>
                    <a:pt x="297" y="0"/>
                  </a:moveTo>
                  <a:cubicBezTo>
                    <a:pt x="131" y="0"/>
                    <a:pt x="1" y="197"/>
                    <a:pt x="143" y="339"/>
                  </a:cubicBezTo>
                  <a:lnTo>
                    <a:pt x="822" y="1049"/>
                  </a:lnTo>
                  <a:lnTo>
                    <a:pt x="174" y="1697"/>
                  </a:lnTo>
                  <a:cubicBezTo>
                    <a:pt x="31" y="1864"/>
                    <a:pt x="163" y="2067"/>
                    <a:pt x="330" y="2067"/>
                  </a:cubicBezTo>
                  <a:cubicBezTo>
                    <a:pt x="380" y="2067"/>
                    <a:pt x="433" y="2048"/>
                    <a:pt x="482" y="2006"/>
                  </a:cubicBezTo>
                  <a:lnTo>
                    <a:pt x="1285" y="1203"/>
                  </a:lnTo>
                  <a:cubicBezTo>
                    <a:pt x="1346" y="1111"/>
                    <a:pt x="1346" y="987"/>
                    <a:pt x="1285" y="895"/>
                  </a:cubicBezTo>
                  <a:lnTo>
                    <a:pt x="451" y="62"/>
                  </a:lnTo>
                  <a:cubicBezTo>
                    <a:pt x="401" y="19"/>
                    <a:pt x="348" y="0"/>
                    <a:pt x="2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12082;p23">
              <a:extLst>
                <a:ext uri="{FF2B5EF4-FFF2-40B4-BE49-F238E27FC236}">
                  <a16:creationId xmlns:a16="http://schemas.microsoft.com/office/drawing/2014/main" id="{B3615E3C-747D-F319-B2A2-E01B68BD33BA}"/>
                </a:ext>
              </a:extLst>
            </p:cNvPr>
            <p:cNvSpPr/>
            <p:nvPr/>
          </p:nvSpPr>
          <p:spPr>
            <a:xfrm>
              <a:off x="4165875" y="1982250"/>
              <a:ext cx="39625" cy="75850"/>
            </a:xfrm>
            <a:custGeom>
              <a:avLst/>
              <a:gdLst/>
              <a:ahLst/>
              <a:cxnLst/>
              <a:rect l="l" t="t" r="r" b="b"/>
              <a:pathLst>
                <a:path w="1585" h="3034" extrusionOk="0">
                  <a:moveTo>
                    <a:pt x="1357" y="1"/>
                  </a:moveTo>
                  <a:cubicBezTo>
                    <a:pt x="1272" y="1"/>
                    <a:pt x="1176" y="41"/>
                    <a:pt x="1153" y="135"/>
                  </a:cubicBezTo>
                  <a:lnTo>
                    <a:pt x="42" y="2759"/>
                  </a:lnTo>
                  <a:cubicBezTo>
                    <a:pt x="0" y="2923"/>
                    <a:pt x="124" y="3033"/>
                    <a:pt x="247" y="3033"/>
                  </a:cubicBezTo>
                  <a:cubicBezTo>
                    <a:pt x="309" y="3033"/>
                    <a:pt x="371" y="3006"/>
                    <a:pt x="412" y="2944"/>
                  </a:cubicBezTo>
                  <a:lnTo>
                    <a:pt x="1554" y="290"/>
                  </a:lnTo>
                  <a:cubicBezTo>
                    <a:pt x="1585" y="197"/>
                    <a:pt x="1523" y="74"/>
                    <a:pt x="1430" y="12"/>
                  </a:cubicBezTo>
                  <a:cubicBezTo>
                    <a:pt x="1408" y="5"/>
                    <a:pt x="1383" y="1"/>
                    <a:pt x="13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12083;p23">
              <a:extLst>
                <a:ext uri="{FF2B5EF4-FFF2-40B4-BE49-F238E27FC236}">
                  <a16:creationId xmlns:a16="http://schemas.microsoft.com/office/drawing/2014/main" id="{4544D725-CC37-EF47-E336-93C88CA73F99}"/>
                </a:ext>
              </a:extLst>
            </p:cNvPr>
            <p:cNvSpPr/>
            <p:nvPr/>
          </p:nvSpPr>
          <p:spPr>
            <a:xfrm>
              <a:off x="4004875" y="1904625"/>
              <a:ext cx="361875" cy="361875"/>
            </a:xfrm>
            <a:custGeom>
              <a:avLst/>
              <a:gdLst/>
              <a:ahLst/>
              <a:cxnLst/>
              <a:rect l="l" t="t" r="r" b="b"/>
              <a:pathLst>
                <a:path w="14475" h="14475" extrusionOk="0">
                  <a:moveTo>
                    <a:pt x="10833" y="432"/>
                  </a:moveTo>
                  <a:cubicBezTo>
                    <a:pt x="11327" y="432"/>
                    <a:pt x="11728" y="802"/>
                    <a:pt x="11728" y="1296"/>
                  </a:cubicBezTo>
                  <a:lnTo>
                    <a:pt x="11728" y="1636"/>
                  </a:lnTo>
                  <a:lnTo>
                    <a:pt x="2747" y="1636"/>
                  </a:lnTo>
                  <a:lnTo>
                    <a:pt x="2747" y="1296"/>
                  </a:lnTo>
                  <a:cubicBezTo>
                    <a:pt x="2747" y="833"/>
                    <a:pt x="3148" y="432"/>
                    <a:pt x="3642" y="432"/>
                  </a:cubicBezTo>
                  <a:close/>
                  <a:moveTo>
                    <a:pt x="11728" y="2068"/>
                  </a:moveTo>
                  <a:lnTo>
                    <a:pt x="11728" y="6697"/>
                  </a:lnTo>
                  <a:cubicBezTo>
                    <a:pt x="11728" y="7191"/>
                    <a:pt x="11327" y="7592"/>
                    <a:pt x="10864" y="7592"/>
                  </a:cubicBezTo>
                  <a:lnTo>
                    <a:pt x="3642" y="7592"/>
                  </a:lnTo>
                  <a:cubicBezTo>
                    <a:pt x="3148" y="7592"/>
                    <a:pt x="2747" y="7191"/>
                    <a:pt x="2747" y="6697"/>
                  </a:cubicBezTo>
                  <a:lnTo>
                    <a:pt x="2747" y="2068"/>
                  </a:lnTo>
                  <a:close/>
                  <a:moveTo>
                    <a:pt x="14043" y="9660"/>
                  </a:moveTo>
                  <a:lnTo>
                    <a:pt x="14043" y="10678"/>
                  </a:lnTo>
                  <a:cubicBezTo>
                    <a:pt x="14043" y="11049"/>
                    <a:pt x="13734" y="11357"/>
                    <a:pt x="13395" y="11357"/>
                  </a:cubicBezTo>
                  <a:lnTo>
                    <a:pt x="13395" y="11326"/>
                  </a:lnTo>
                  <a:lnTo>
                    <a:pt x="1112" y="11326"/>
                  </a:lnTo>
                  <a:cubicBezTo>
                    <a:pt x="741" y="11326"/>
                    <a:pt x="433" y="11049"/>
                    <a:pt x="433" y="10678"/>
                  </a:cubicBezTo>
                  <a:lnTo>
                    <a:pt x="433" y="9660"/>
                  </a:lnTo>
                  <a:close/>
                  <a:moveTo>
                    <a:pt x="8148" y="11758"/>
                  </a:moveTo>
                  <a:lnTo>
                    <a:pt x="8148" y="13147"/>
                  </a:lnTo>
                  <a:lnTo>
                    <a:pt x="6389" y="13147"/>
                  </a:lnTo>
                  <a:lnTo>
                    <a:pt x="6389" y="11758"/>
                  </a:lnTo>
                  <a:close/>
                  <a:moveTo>
                    <a:pt x="3642" y="0"/>
                  </a:moveTo>
                  <a:cubicBezTo>
                    <a:pt x="2902" y="0"/>
                    <a:pt x="2315" y="586"/>
                    <a:pt x="2315" y="1296"/>
                  </a:cubicBezTo>
                  <a:lnTo>
                    <a:pt x="2315" y="2160"/>
                  </a:lnTo>
                  <a:lnTo>
                    <a:pt x="1081" y="2160"/>
                  </a:lnTo>
                  <a:cubicBezTo>
                    <a:pt x="494" y="2160"/>
                    <a:pt x="1" y="2654"/>
                    <a:pt x="1" y="3271"/>
                  </a:cubicBezTo>
                  <a:lnTo>
                    <a:pt x="1" y="3981"/>
                  </a:lnTo>
                  <a:cubicBezTo>
                    <a:pt x="1" y="4120"/>
                    <a:pt x="109" y="4189"/>
                    <a:pt x="217" y="4189"/>
                  </a:cubicBezTo>
                  <a:cubicBezTo>
                    <a:pt x="325" y="4189"/>
                    <a:pt x="433" y="4120"/>
                    <a:pt x="433" y="3981"/>
                  </a:cubicBezTo>
                  <a:lnTo>
                    <a:pt x="433" y="3271"/>
                  </a:lnTo>
                  <a:cubicBezTo>
                    <a:pt x="433" y="2901"/>
                    <a:pt x="710" y="2592"/>
                    <a:pt x="1081" y="2592"/>
                  </a:cubicBezTo>
                  <a:lnTo>
                    <a:pt x="2315" y="2592"/>
                  </a:lnTo>
                  <a:lnTo>
                    <a:pt x="2315" y="6697"/>
                  </a:lnTo>
                  <a:cubicBezTo>
                    <a:pt x="2315" y="7407"/>
                    <a:pt x="2902" y="7993"/>
                    <a:pt x="3642" y="7993"/>
                  </a:cubicBezTo>
                  <a:lnTo>
                    <a:pt x="10833" y="7993"/>
                  </a:lnTo>
                  <a:cubicBezTo>
                    <a:pt x="11574" y="7993"/>
                    <a:pt x="12129" y="7407"/>
                    <a:pt x="12129" y="6697"/>
                  </a:cubicBezTo>
                  <a:lnTo>
                    <a:pt x="12129" y="2592"/>
                  </a:lnTo>
                  <a:lnTo>
                    <a:pt x="13395" y="2592"/>
                  </a:lnTo>
                  <a:cubicBezTo>
                    <a:pt x="13734" y="2592"/>
                    <a:pt x="14043" y="2901"/>
                    <a:pt x="14043" y="3271"/>
                  </a:cubicBezTo>
                  <a:lnTo>
                    <a:pt x="14043" y="9228"/>
                  </a:lnTo>
                  <a:lnTo>
                    <a:pt x="433" y="9228"/>
                  </a:lnTo>
                  <a:lnTo>
                    <a:pt x="433" y="5185"/>
                  </a:lnTo>
                  <a:cubicBezTo>
                    <a:pt x="433" y="5046"/>
                    <a:pt x="325" y="4976"/>
                    <a:pt x="217" y="4976"/>
                  </a:cubicBezTo>
                  <a:cubicBezTo>
                    <a:pt x="109" y="4976"/>
                    <a:pt x="1" y="5046"/>
                    <a:pt x="1" y="5185"/>
                  </a:cubicBezTo>
                  <a:lnTo>
                    <a:pt x="1" y="10678"/>
                  </a:lnTo>
                  <a:cubicBezTo>
                    <a:pt x="1" y="11265"/>
                    <a:pt x="494" y="11758"/>
                    <a:pt x="1112" y="11758"/>
                  </a:cubicBezTo>
                  <a:lnTo>
                    <a:pt x="5957" y="11758"/>
                  </a:lnTo>
                  <a:lnTo>
                    <a:pt x="5957" y="13147"/>
                  </a:lnTo>
                  <a:lnTo>
                    <a:pt x="4877" y="13147"/>
                  </a:lnTo>
                  <a:cubicBezTo>
                    <a:pt x="4043" y="13147"/>
                    <a:pt x="4043" y="14474"/>
                    <a:pt x="4877" y="14474"/>
                  </a:cubicBezTo>
                  <a:lnTo>
                    <a:pt x="7809" y="14474"/>
                  </a:lnTo>
                  <a:cubicBezTo>
                    <a:pt x="8077" y="14474"/>
                    <a:pt x="8086" y="14071"/>
                    <a:pt x="7836" y="14071"/>
                  </a:cubicBezTo>
                  <a:cubicBezTo>
                    <a:pt x="7827" y="14071"/>
                    <a:pt x="7818" y="14072"/>
                    <a:pt x="7809" y="14073"/>
                  </a:cubicBezTo>
                  <a:lnTo>
                    <a:pt x="4877" y="14073"/>
                  </a:lnTo>
                  <a:cubicBezTo>
                    <a:pt x="4599" y="14011"/>
                    <a:pt x="4599" y="13610"/>
                    <a:pt x="4877" y="13579"/>
                  </a:cubicBezTo>
                  <a:lnTo>
                    <a:pt x="9599" y="13579"/>
                  </a:lnTo>
                  <a:cubicBezTo>
                    <a:pt x="9876" y="13610"/>
                    <a:pt x="9876" y="14011"/>
                    <a:pt x="9599" y="14073"/>
                  </a:cubicBezTo>
                  <a:lnTo>
                    <a:pt x="9043" y="14073"/>
                  </a:lnTo>
                  <a:cubicBezTo>
                    <a:pt x="8765" y="14073"/>
                    <a:pt x="8765" y="14474"/>
                    <a:pt x="9043" y="14474"/>
                  </a:cubicBezTo>
                  <a:lnTo>
                    <a:pt x="9599" y="14474"/>
                  </a:lnTo>
                  <a:cubicBezTo>
                    <a:pt x="10432" y="14474"/>
                    <a:pt x="10432" y="13147"/>
                    <a:pt x="9599" y="13147"/>
                  </a:cubicBezTo>
                  <a:lnTo>
                    <a:pt x="8549" y="13147"/>
                  </a:lnTo>
                  <a:lnTo>
                    <a:pt x="8549" y="11758"/>
                  </a:lnTo>
                  <a:lnTo>
                    <a:pt x="13364" y="11758"/>
                  </a:lnTo>
                  <a:cubicBezTo>
                    <a:pt x="13981" y="11758"/>
                    <a:pt x="14475" y="11265"/>
                    <a:pt x="14475" y="10678"/>
                  </a:cubicBezTo>
                  <a:lnTo>
                    <a:pt x="14475" y="3271"/>
                  </a:lnTo>
                  <a:cubicBezTo>
                    <a:pt x="14475" y="2654"/>
                    <a:pt x="13981" y="2160"/>
                    <a:pt x="13364" y="2160"/>
                  </a:cubicBezTo>
                  <a:lnTo>
                    <a:pt x="12129" y="2160"/>
                  </a:lnTo>
                  <a:lnTo>
                    <a:pt x="12129" y="1296"/>
                  </a:lnTo>
                  <a:cubicBezTo>
                    <a:pt x="12129" y="586"/>
                    <a:pt x="11574" y="0"/>
                    <a:pt x="108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12084;p23">
              <a:extLst>
                <a:ext uri="{FF2B5EF4-FFF2-40B4-BE49-F238E27FC236}">
                  <a16:creationId xmlns:a16="http://schemas.microsoft.com/office/drawing/2014/main" id="{E009FE67-CF06-7C05-C97A-0CC3C656EF3F}"/>
                </a:ext>
              </a:extLst>
            </p:cNvPr>
            <p:cNvSpPr/>
            <p:nvPr/>
          </p:nvSpPr>
          <p:spPr>
            <a:xfrm>
              <a:off x="4087425" y="1926225"/>
              <a:ext cx="13925" cy="10825"/>
            </a:xfrm>
            <a:custGeom>
              <a:avLst/>
              <a:gdLst/>
              <a:ahLst/>
              <a:cxnLst/>
              <a:rect l="l" t="t" r="r" b="b"/>
              <a:pathLst>
                <a:path w="557" h="433" extrusionOk="0">
                  <a:moveTo>
                    <a:pt x="278" y="0"/>
                  </a:moveTo>
                  <a:cubicBezTo>
                    <a:pt x="1" y="0"/>
                    <a:pt x="1" y="432"/>
                    <a:pt x="278" y="432"/>
                  </a:cubicBezTo>
                  <a:cubicBezTo>
                    <a:pt x="556" y="432"/>
                    <a:pt x="556" y="0"/>
                    <a:pt x="2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12085;p23">
              <a:extLst>
                <a:ext uri="{FF2B5EF4-FFF2-40B4-BE49-F238E27FC236}">
                  <a16:creationId xmlns:a16="http://schemas.microsoft.com/office/drawing/2014/main" id="{E6378BA2-AE03-7D25-C8C7-768F60DE3598}"/>
                </a:ext>
              </a:extLst>
            </p:cNvPr>
            <p:cNvSpPr/>
            <p:nvPr/>
          </p:nvSpPr>
          <p:spPr>
            <a:xfrm>
              <a:off x="4105175" y="1926225"/>
              <a:ext cx="13925" cy="10825"/>
            </a:xfrm>
            <a:custGeom>
              <a:avLst/>
              <a:gdLst/>
              <a:ahLst/>
              <a:cxnLst/>
              <a:rect l="l" t="t" r="r" b="b"/>
              <a:pathLst>
                <a:path w="557" h="433" extrusionOk="0">
                  <a:moveTo>
                    <a:pt x="278" y="0"/>
                  </a:moveTo>
                  <a:cubicBezTo>
                    <a:pt x="1" y="0"/>
                    <a:pt x="1" y="432"/>
                    <a:pt x="278" y="432"/>
                  </a:cubicBezTo>
                  <a:cubicBezTo>
                    <a:pt x="556" y="432"/>
                    <a:pt x="556" y="0"/>
                    <a:pt x="2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12086;p23">
              <a:extLst>
                <a:ext uri="{FF2B5EF4-FFF2-40B4-BE49-F238E27FC236}">
                  <a16:creationId xmlns:a16="http://schemas.microsoft.com/office/drawing/2014/main" id="{FC32AA0A-B4E4-2760-401C-7EB612C5DA71}"/>
                </a:ext>
              </a:extLst>
            </p:cNvPr>
            <p:cNvSpPr/>
            <p:nvPr/>
          </p:nvSpPr>
          <p:spPr>
            <a:xfrm>
              <a:off x="4122925" y="1926225"/>
              <a:ext cx="14675" cy="10825"/>
            </a:xfrm>
            <a:custGeom>
              <a:avLst/>
              <a:gdLst/>
              <a:ahLst/>
              <a:cxnLst/>
              <a:rect l="l" t="t" r="r" b="b"/>
              <a:pathLst>
                <a:path w="587" h="433" extrusionOk="0">
                  <a:moveTo>
                    <a:pt x="309" y="0"/>
                  </a:moveTo>
                  <a:cubicBezTo>
                    <a:pt x="0" y="0"/>
                    <a:pt x="0" y="432"/>
                    <a:pt x="309" y="432"/>
                  </a:cubicBezTo>
                  <a:cubicBezTo>
                    <a:pt x="587" y="432"/>
                    <a:pt x="587" y="0"/>
                    <a:pt x="3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6" name="Google Shape;13129;p26">
            <a:extLst>
              <a:ext uri="{FF2B5EF4-FFF2-40B4-BE49-F238E27FC236}">
                <a16:creationId xmlns:a16="http://schemas.microsoft.com/office/drawing/2014/main" id="{04AF27B1-A855-F765-AD06-EE5B4AF498A2}"/>
              </a:ext>
            </a:extLst>
          </p:cNvPr>
          <p:cNvGrpSpPr/>
          <p:nvPr/>
        </p:nvGrpSpPr>
        <p:grpSpPr>
          <a:xfrm>
            <a:off x="5051252" y="2586571"/>
            <a:ext cx="304826" cy="390740"/>
            <a:chOff x="6242375" y="4171575"/>
            <a:chExt cx="363425" cy="363425"/>
          </a:xfrm>
          <a:solidFill>
            <a:schemeClr val="bg1"/>
          </a:solidFill>
        </p:grpSpPr>
        <p:sp>
          <p:nvSpPr>
            <p:cNvPr id="37" name="Google Shape;13130;p26">
              <a:extLst>
                <a:ext uri="{FF2B5EF4-FFF2-40B4-BE49-F238E27FC236}">
                  <a16:creationId xmlns:a16="http://schemas.microsoft.com/office/drawing/2014/main" id="{5392F2A8-0647-D471-89A2-11730BB33DED}"/>
                </a:ext>
              </a:extLst>
            </p:cNvPr>
            <p:cNvSpPr/>
            <p:nvPr/>
          </p:nvSpPr>
          <p:spPr>
            <a:xfrm>
              <a:off x="6479225" y="4367550"/>
              <a:ext cx="86450" cy="13900"/>
            </a:xfrm>
            <a:custGeom>
              <a:avLst/>
              <a:gdLst/>
              <a:ahLst/>
              <a:cxnLst/>
              <a:rect l="l" t="t" r="r" b="b"/>
              <a:pathLst>
                <a:path w="3458" h="556" extrusionOk="0">
                  <a:moveTo>
                    <a:pt x="371" y="0"/>
                  </a:moveTo>
                  <a:cubicBezTo>
                    <a:pt x="1" y="0"/>
                    <a:pt x="1" y="556"/>
                    <a:pt x="371" y="556"/>
                  </a:cubicBezTo>
                  <a:lnTo>
                    <a:pt x="3087" y="556"/>
                  </a:lnTo>
                  <a:cubicBezTo>
                    <a:pt x="3457" y="556"/>
                    <a:pt x="3457" y="0"/>
                    <a:pt x="30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13131;p26">
              <a:extLst>
                <a:ext uri="{FF2B5EF4-FFF2-40B4-BE49-F238E27FC236}">
                  <a16:creationId xmlns:a16="http://schemas.microsoft.com/office/drawing/2014/main" id="{5198EEDD-A6C0-8AC8-256E-9B9562A1A5B0}"/>
                </a:ext>
              </a:extLst>
            </p:cNvPr>
            <p:cNvSpPr/>
            <p:nvPr/>
          </p:nvSpPr>
          <p:spPr>
            <a:xfrm>
              <a:off x="6499700" y="4409875"/>
              <a:ext cx="67050" cy="14125"/>
            </a:xfrm>
            <a:custGeom>
              <a:avLst/>
              <a:gdLst/>
              <a:ahLst/>
              <a:cxnLst/>
              <a:rect l="l" t="t" r="r" b="b"/>
              <a:pathLst>
                <a:path w="2682" h="565" extrusionOk="0">
                  <a:moveTo>
                    <a:pt x="335" y="1"/>
                  </a:moveTo>
                  <a:cubicBezTo>
                    <a:pt x="1" y="1"/>
                    <a:pt x="1" y="564"/>
                    <a:pt x="335" y="564"/>
                  </a:cubicBezTo>
                  <a:cubicBezTo>
                    <a:pt x="351" y="564"/>
                    <a:pt x="368" y="563"/>
                    <a:pt x="385" y="560"/>
                  </a:cubicBezTo>
                  <a:lnTo>
                    <a:pt x="2268" y="560"/>
                  </a:lnTo>
                  <a:cubicBezTo>
                    <a:pt x="2287" y="563"/>
                    <a:pt x="2305" y="564"/>
                    <a:pt x="2322" y="564"/>
                  </a:cubicBezTo>
                  <a:cubicBezTo>
                    <a:pt x="2682" y="564"/>
                    <a:pt x="2682" y="1"/>
                    <a:pt x="2322" y="1"/>
                  </a:cubicBezTo>
                  <a:cubicBezTo>
                    <a:pt x="2305" y="1"/>
                    <a:pt x="2287" y="2"/>
                    <a:pt x="2268" y="5"/>
                  </a:cubicBezTo>
                  <a:lnTo>
                    <a:pt x="385" y="5"/>
                  </a:lnTo>
                  <a:cubicBezTo>
                    <a:pt x="368" y="2"/>
                    <a:pt x="351" y="1"/>
                    <a:pt x="3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13132;p26">
              <a:extLst>
                <a:ext uri="{FF2B5EF4-FFF2-40B4-BE49-F238E27FC236}">
                  <a16:creationId xmlns:a16="http://schemas.microsoft.com/office/drawing/2014/main" id="{0AFD7150-04BE-F413-7B9A-3AF73D7B1C4C}"/>
                </a:ext>
              </a:extLst>
            </p:cNvPr>
            <p:cNvSpPr/>
            <p:nvPr/>
          </p:nvSpPr>
          <p:spPr>
            <a:xfrm>
              <a:off x="6477925" y="4452400"/>
              <a:ext cx="89050" cy="14725"/>
            </a:xfrm>
            <a:custGeom>
              <a:avLst/>
              <a:gdLst/>
              <a:ahLst/>
              <a:cxnLst/>
              <a:rect l="l" t="t" r="r" b="b"/>
              <a:pathLst>
                <a:path w="3562" h="589" extrusionOk="0">
                  <a:moveTo>
                    <a:pt x="394" y="0"/>
                  </a:moveTo>
                  <a:cubicBezTo>
                    <a:pt x="1" y="0"/>
                    <a:pt x="1" y="589"/>
                    <a:pt x="394" y="589"/>
                  </a:cubicBezTo>
                  <a:cubicBezTo>
                    <a:pt x="403" y="589"/>
                    <a:pt x="413" y="588"/>
                    <a:pt x="423" y="588"/>
                  </a:cubicBezTo>
                  <a:lnTo>
                    <a:pt x="3139" y="588"/>
                  </a:lnTo>
                  <a:cubicBezTo>
                    <a:pt x="3149" y="588"/>
                    <a:pt x="3159" y="589"/>
                    <a:pt x="3168" y="589"/>
                  </a:cubicBezTo>
                  <a:cubicBezTo>
                    <a:pt x="3561" y="589"/>
                    <a:pt x="3561" y="0"/>
                    <a:pt x="3168" y="0"/>
                  </a:cubicBezTo>
                  <a:cubicBezTo>
                    <a:pt x="3159" y="0"/>
                    <a:pt x="3149" y="1"/>
                    <a:pt x="3139" y="1"/>
                  </a:cubicBezTo>
                  <a:lnTo>
                    <a:pt x="423" y="1"/>
                  </a:lnTo>
                  <a:cubicBezTo>
                    <a:pt x="413" y="1"/>
                    <a:pt x="403" y="0"/>
                    <a:pt x="3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13133;p26">
              <a:extLst>
                <a:ext uri="{FF2B5EF4-FFF2-40B4-BE49-F238E27FC236}">
                  <a16:creationId xmlns:a16="http://schemas.microsoft.com/office/drawing/2014/main" id="{51B8DA6C-7F55-858A-AA79-157DC8758E43}"/>
                </a:ext>
              </a:extLst>
            </p:cNvPr>
            <p:cNvSpPr/>
            <p:nvPr/>
          </p:nvSpPr>
          <p:spPr>
            <a:xfrm>
              <a:off x="6459950" y="4520325"/>
              <a:ext cx="14675" cy="14675"/>
            </a:xfrm>
            <a:custGeom>
              <a:avLst/>
              <a:gdLst/>
              <a:ahLst/>
              <a:cxnLst/>
              <a:rect l="l" t="t" r="r" b="b"/>
              <a:pathLst>
                <a:path w="587" h="587" extrusionOk="0">
                  <a:moveTo>
                    <a:pt x="278" y="0"/>
                  </a:moveTo>
                  <a:cubicBezTo>
                    <a:pt x="124" y="0"/>
                    <a:pt x="0" y="154"/>
                    <a:pt x="0" y="309"/>
                  </a:cubicBezTo>
                  <a:cubicBezTo>
                    <a:pt x="0" y="463"/>
                    <a:pt x="124" y="586"/>
                    <a:pt x="278" y="586"/>
                  </a:cubicBezTo>
                  <a:cubicBezTo>
                    <a:pt x="432" y="586"/>
                    <a:pt x="587" y="463"/>
                    <a:pt x="587" y="309"/>
                  </a:cubicBezTo>
                  <a:cubicBezTo>
                    <a:pt x="587" y="154"/>
                    <a:pt x="432" y="0"/>
                    <a:pt x="2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13134;p26">
              <a:extLst>
                <a:ext uri="{FF2B5EF4-FFF2-40B4-BE49-F238E27FC236}">
                  <a16:creationId xmlns:a16="http://schemas.microsoft.com/office/drawing/2014/main" id="{09882B0A-EB63-F7B2-3D1A-CC6EFE8F3DB5}"/>
                </a:ext>
              </a:extLst>
            </p:cNvPr>
            <p:cNvSpPr/>
            <p:nvPr/>
          </p:nvSpPr>
          <p:spPr>
            <a:xfrm>
              <a:off x="6242375" y="4171575"/>
              <a:ext cx="363425" cy="363425"/>
            </a:xfrm>
            <a:custGeom>
              <a:avLst/>
              <a:gdLst/>
              <a:ahLst/>
              <a:cxnLst/>
              <a:rect l="l" t="t" r="r" b="b"/>
              <a:pathLst>
                <a:path w="14537" h="14537" extrusionOk="0">
                  <a:moveTo>
                    <a:pt x="8703" y="556"/>
                  </a:moveTo>
                  <a:lnTo>
                    <a:pt x="8703" y="1698"/>
                  </a:lnTo>
                  <a:lnTo>
                    <a:pt x="617" y="1698"/>
                  </a:lnTo>
                  <a:lnTo>
                    <a:pt x="617" y="865"/>
                  </a:lnTo>
                  <a:cubicBezTo>
                    <a:pt x="617" y="710"/>
                    <a:pt x="741" y="556"/>
                    <a:pt x="895" y="556"/>
                  </a:cubicBezTo>
                  <a:close/>
                  <a:moveTo>
                    <a:pt x="10123" y="556"/>
                  </a:moveTo>
                  <a:cubicBezTo>
                    <a:pt x="10277" y="556"/>
                    <a:pt x="10401" y="710"/>
                    <a:pt x="10401" y="865"/>
                  </a:cubicBezTo>
                  <a:lnTo>
                    <a:pt x="10401" y="1698"/>
                  </a:lnTo>
                  <a:lnTo>
                    <a:pt x="9290" y="1698"/>
                  </a:lnTo>
                  <a:lnTo>
                    <a:pt x="9290" y="556"/>
                  </a:lnTo>
                  <a:close/>
                  <a:moveTo>
                    <a:pt x="12283" y="4815"/>
                  </a:moveTo>
                  <a:lnTo>
                    <a:pt x="12283" y="5957"/>
                  </a:lnTo>
                  <a:lnTo>
                    <a:pt x="4166" y="5957"/>
                  </a:lnTo>
                  <a:lnTo>
                    <a:pt x="4166" y="5124"/>
                  </a:lnTo>
                  <a:cubicBezTo>
                    <a:pt x="4166" y="4938"/>
                    <a:pt x="4290" y="4815"/>
                    <a:pt x="4444" y="4815"/>
                  </a:cubicBezTo>
                  <a:close/>
                  <a:moveTo>
                    <a:pt x="13703" y="4815"/>
                  </a:moveTo>
                  <a:cubicBezTo>
                    <a:pt x="13857" y="4815"/>
                    <a:pt x="13981" y="4938"/>
                    <a:pt x="13981" y="5124"/>
                  </a:cubicBezTo>
                  <a:lnTo>
                    <a:pt x="13981" y="5957"/>
                  </a:lnTo>
                  <a:lnTo>
                    <a:pt x="12839" y="5957"/>
                  </a:lnTo>
                  <a:lnTo>
                    <a:pt x="12839" y="4815"/>
                  </a:lnTo>
                  <a:close/>
                  <a:moveTo>
                    <a:pt x="10401" y="2284"/>
                  </a:moveTo>
                  <a:lnTo>
                    <a:pt x="10401" y="4260"/>
                  </a:lnTo>
                  <a:lnTo>
                    <a:pt x="4444" y="4260"/>
                  </a:lnTo>
                  <a:cubicBezTo>
                    <a:pt x="3981" y="4260"/>
                    <a:pt x="3611" y="4630"/>
                    <a:pt x="3611" y="5124"/>
                  </a:cubicBezTo>
                  <a:lnTo>
                    <a:pt x="3611" y="8673"/>
                  </a:lnTo>
                  <a:lnTo>
                    <a:pt x="2870" y="8673"/>
                  </a:lnTo>
                  <a:cubicBezTo>
                    <a:pt x="2853" y="8674"/>
                    <a:pt x="2836" y="8675"/>
                    <a:pt x="2819" y="8675"/>
                  </a:cubicBezTo>
                  <a:cubicBezTo>
                    <a:pt x="2506" y="8675"/>
                    <a:pt x="2284" y="8410"/>
                    <a:pt x="2284" y="8117"/>
                  </a:cubicBezTo>
                  <a:cubicBezTo>
                    <a:pt x="2315" y="7901"/>
                    <a:pt x="2160" y="7793"/>
                    <a:pt x="2006" y="7793"/>
                  </a:cubicBezTo>
                  <a:cubicBezTo>
                    <a:pt x="1852" y="7793"/>
                    <a:pt x="1697" y="7901"/>
                    <a:pt x="1728" y="8117"/>
                  </a:cubicBezTo>
                  <a:lnTo>
                    <a:pt x="1728" y="9537"/>
                  </a:lnTo>
                  <a:lnTo>
                    <a:pt x="864" y="9537"/>
                  </a:lnTo>
                  <a:cubicBezTo>
                    <a:pt x="710" y="9537"/>
                    <a:pt x="586" y="9413"/>
                    <a:pt x="586" y="9259"/>
                  </a:cubicBezTo>
                  <a:lnTo>
                    <a:pt x="586" y="2284"/>
                  </a:lnTo>
                  <a:close/>
                  <a:moveTo>
                    <a:pt x="6728" y="8642"/>
                  </a:moveTo>
                  <a:lnTo>
                    <a:pt x="8487" y="9815"/>
                  </a:lnTo>
                  <a:lnTo>
                    <a:pt x="6728" y="10957"/>
                  </a:lnTo>
                  <a:lnTo>
                    <a:pt x="6728" y="10648"/>
                  </a:lnTo>
                  <a:cubicBezTo>
                    <a:pt x="6728" y="10494"/>
                    <a:pt x="6605" y="10370"/>
                    <a:pt x="6450" y="10370"/>
                  </a:cubicBezTo>
                  <a:lnTo>
                    <a:pt x="2870" y="10370"/>
                  </a:lnTo>
                  <a:cubicBezTo>
                    <a:pt x="2531" y="10370"/>
                    <a:pt x="2284" y="10092"/>
                    <a:pt x="2284" y="9784"/>
                  </a:cubicBezTo>
                  <a:lnTo>
                    <a:pt x="2284" y="9074"/>
                  </a:lnTo>
                  <a:cubicBezTo>
                    <a:pt x="2469" y="9167"/>
                    <a:pt x="2654" y="9228"/>
                    <a:pt x="2870" y="9228"/>
                  </a:cubicBezTo>
                  <a:lnTo>
                    <a:pt x="6450" y="9259"/>
                  </a:lnTo>
                  <a:cubicBezTo>
                    <a:pt x="6605" y="9259"/>
                    <a:pt x="6728" y="9136"/>
                    <a:pt x="6728" y="8981"/>
                  </a:cubicBezTo>
                  <a:lnTo>
                    <a:pt x="6728" y="8642"/>
                  </a:lnTo>
                  <a:close/>
                  <a:moveTo>
                    <a:pt x="864" y="1"/>
                  </a:moveTo>
                  <a:cubicBezTo>
                    <a:pt x="401" y="1"/>
                    <a:pt x="0" y="371"/>
                    <a:pt x="0" y="865"/>
                  </a:cubicBezTo>
                  <a:lnTo>
                    <a:pt x="0" y="9259"/>
                  </a:lnTo>
                  <a:cubicBezTo>
                    <a:pt x="0" y="9722"/>
                    <a:pt x="401" y="10092"/>
                    <a:pt x="864" y="10092"/>
                  </a:cubicBezTo>
                  <a:lnTo>
                    <a:pt x="1759" y="10092"/>
                  </a:lnTo>
                  <a:cubicBezTo>
                    <a:pt x="1883" y="10586"/>
                    <a:pt x="2346" y="10957"/>
                    <a:pt x="2839" y="10957"/>
                  </a:cubicBezTo>
                  <a:lnTo>
                    <a:pt x="3580" y="10957"/>
                  </a:lnTo>
                  <a:lnTo>
                    <a:pt x="3580" y="13672"/>
                  </a:lnTo>
                  <a:cubicBezTo>
                    <a:pt x="3580" y="14166"/>
                    <a:pt x="3981" y="14536"/>
                    <a:pt x="4444" y="14536"/>
                  </a:cubicBezTo>
                  <a:lnTo>
                    <a:pt x="7716" y="14536"/>
                  </a:lnTo>
                  <a:cubicBezTo>
                    <a:pt x="7870" y="14536"/>
                    <a:pt x="7993" y="14413"/>
                    <a:pt x="7993" y="14259"/>
                  </a:cubicBezTo>
                  <a:cubicBezTo>
                    <a:pt x="7993" y="14104"/>
                    <a:pt x="7870" y="13950"/>
                    <a:pt x="7716" y="13950"/>
                  </a:cubicBezTo>
                  <a:lnTo>
                    <a:pt x="4444" y="13950"/>
                  </a:lnTo>
                  <a:cubicBezTo>
                    <a:pt x="4290" y="13950"/>
                    <a:pt x="4166" y="13827"/>
                    <a:pt x="4166" y="13672"/>
                  </a:cubicBezTo>
                  <a:lnTo>
                    <a:pt x="4166" y="10957"/>
                  </a:lnTo>
                  <a:lnTo>
                    <a:pt x="6142" y="10957"/>
                  </a:lnTo>
                  <a:lnTo>
                    <a:pt x="6142" y="11512"/>
                  </a:lnTo>
                  <a:cubicBezTo>
                    <a:pt x="6142" y="11635"/>
                    <a:pt x="6203" y="11728"/>
                    <a:pt x="6296" y="11759"/>
                  </a:cubicBezTo>
                  <a:cubicBezTo>
                    <a:pt x="6342" y="11790"/>
                    <a:pt x="6388" y="11805"/>
                    <a:pt x="6435" y="11805"/>
                  </a:cubicBezTo>
                  <a:cubicBezTo>
                    <a:pt x="6481" y="11805"/>
                    <a:pt x="6527" y="11790"/>
                    <a:pt x="6574" y="11759"/>
                  </a:cubicBezTo>
                  <a:lnTo>
                    <a:pt x="9135" y="10062"/>
                  </a:lnTo>
                  <a:cubicBezTo>
                    <a:pt x="9320" y="9969"/>
                    <a:pt x="9320" y="9722"/>
                    <a:pt x="9135" y="9599"/>
                  </a:cubicBezTo>
                  <a:lnTo>
                    <a:pt x="6574" y="7901"/>
                  </a:lnTo>
                  <a:cubicBezTo>
                    <a:pt x="6523" y="7867"/>
                    <a:pt x="6468" y="7852"/>
                    <a:pt x="6414" y="7852"/>
                  </a:cubicBezTo>
                  <a:cubicBezTo>
                    <a:pt x="6272" y="7852"/>
                    <a:pt x="6142" y="7960"/>
                    <a:pt x="6142" y="8117"/>
                  </a:cubicBezTo>
                  <a:lnTo>
                    <a:pt x="6142" y="8673"/>
                  </a:lnTo>
                  <a:lnTo>
                    <a:pt x="4166" y="8673"/>
                  </a:lnTo>
                  <a:lnTo>
                    <a:pt x="4166" y="6543"/>
                  </a:lnTo>
                  <a:lnTo>
                    <a:pt x="13981" y="6543"/>
                  </a:lnTo>
                  <a:lnTo>
                    <a:pt x="13981" y="13672"/>
                  </a:lnTo>
                  <a:cubicBezTo>
                    <a:pt x="13981" y="13827"/>
                    <a:pt x="13857" y="13981"/>
                    <a:pt x="13703" y="13981"/>
                  </a:cubicBezTo>
                  <a:lnTo>
                    <a:pt x="10246" y="13981"/>
                  </a:lnTo>
                  <a:cubicBezTo>
                    <a:pt x="10092" y="13981"/>
                    <a:pt x="9968" y="14104"/>
                    <a:pt x="9968" y="14259"/>
                  </a:cubicBezTo>
                  <a:cubicBezTo>
                    <a:pt x="9968" y="14413"/>
                    <a:pt x="10092" y="14536"/>
                    <a:pt x="10246" y="14536"/>
                  </a:cubicBezTo>
                  <a:lnTo>
                    <a:pt x="13703" y="14536"/>
                  </a:lnTo>
                  <a:cubicBezTo>
                    <a:pt x="14166" y="14536"/>
                    <a:pt x="14536" y="14166"/>
                    <a:pt x="14536" y="13672"/>
                  </a:cubicBezTo>
                  <a:lnTo>
                    <a:pt x="14536" y="5124"/>
                  </a:lnTo>
                  <a:cubicBezTo>
                    <a:pt x="14536" y="4630"/>
                    <a:pt x="14166" y="4260"/>
                    <a:pt x="13703" y="4260"/>
                  </a:cubicBezTo>
                  <a:lnTo>
                    <a:pt x="10987" y="4260"/>
                  </a:lnTo>
                  <a:lnTo>
                    <a:pt x="10987" y="865"/>
                  </a:lnTo>
                  <a:cubicBezTo>
                    <a:pt x="10987" y="371"/>
                    <a:pt x="10586" y="1"/>
                    <a:pt x="101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2" name="Google Shape;11301;p20">
            <a:extLst>
              <a:ext uri="{FF2B5EF4-FFF2-40B4-BE49-F238E27FC236}">
                <a16:creationId xmlns:a16="http://schemas.microsoft.com/office/drawing/2014/main" id="{A4C7B4E3-D480-1B1D-58A1-60D42DF8FD6E}"/>
              </a:ext>
            </a:extLst>
          </p:cNvPr>
          <p:cNvGrpSpPr/>
          <p:nvPr/>
        </p:nvGrpSpPr>
        <p:grpSpPr>
          <a:xfrm>
            <a:off x="5056965" y="5451699"/>
            <a:ext cx="206932" cy="207074"/>
            <a:chOff x="4206763" y="2450951"/>
            <a:chExt cx="322151" cy="322374"/>
          </a:xfrm>
          <a:solidFill>
            <a:schemeClr val="bg1"/>
          </a:solidFill>
        </p:grpSpPr>
        <p:sp>
          <p:nvSpPr>
            <p:cNvPr id="43" name="Google Shape;11302;p20">
              <a:extLst>
                <a:ext uri="{FF2B5EF4-FFF2-40B4-BE49-F238E27FC236}">
                  <a16:creationId xmlns:a16="http://schemas.microsoft.com/office/drawing/2014/main" id="{08B7498D-A2DC-BCAD-AD9B-DF56DC31E473}"/>
                </a:ext>
              </a:extLst>
            </p:cNvPr>
            <p:cNvSpPr/>
            <p:nvPr/>
          </p:nvSpPr>
          <p:spPr>
            <a:xfrm>
              <a:off x="4206763" y="2571650"/>
              <a:ext cx="322151" cy="201675"/>
            </a:xfrm>
            <a:custGeom>
              <a:avLst/>
              <a:gdLst/>
              <a:ahLst/>
              <a:cxnLst/>
              <a:rect l="l" t="t" r="r" b="b"/>
              <a:pathLst>
                <a:path w="10121" h="6336" extrusionOk="0">
                  <a:moveTo>
                    <a:pt x="2691" y="2847"/>
                  </a:moveTo>
                  <a:lnTo>
                    <a:pt x="2691" y="6037"/>
                  </a:lnTo>
                  <a:lnTo>
                    <a:pt x="1393" y="6037"/>
                  </a:lnTo>
                  <a:lnTo>
                    <a:pt x="1393" y="2847"/>
                  </a:lnTo>
                  <a:close/>
                  <a:moveTo>
                    <a:pt x="5703" y="2049"/>
                  </a:moveTo>
                  <a:lnTo>
                    <a:pt x="5703" y="6037"/>
                  </a:lnTo>
                  <a:lnTo>
                    <a:pt x="4406" y="6037"/>
                  </a:lnTo>
                  <a:lnTo>
                    <a:pt x="4406" y="2049"/>
                  </a:lnTo>
                  <a:close/>
                  <a:moveTo>
                    <a:pt x="8704" y="299"/>
                  </a:moveTo>
                  <a:lnTo>
                    <a:pt x="8704" y="6037"/>
                  </a:lnTo>
                  <a:lnTo>
                    <a:pt x="7406" y="6037"/>
                  </a:lnTo>
                  <a:lnTo>
                    <a:pt x="7406" y="299"/>
                  </a:lnTo>
                  <a:close/>
                  <a:moveTo>
                    <a:pt x="7275" y="1"/>
                  </a:moveTo>
                  <a:cubicBezTo>
                    <a:pt x="7192" y="1"/>
                    <a:pt x="7132" y="61"/>
                    <a:pt x="7132" y="156"/>
                  </a:cubicBezTo>
                  <a:lnTo>
                    <a:pt x="7132" y="6037"/>
                  </a:lnTo>
                  <a:lnTo>
                    <a:pt x="6001" y="6037"/>
                  </a:lnTo>
                  <a:lnTo>
                    <a:pt x="6001" y="1894"/>
                  </a:lnTo>
                  <a:cubicBezTo>
                    <a:pt x="6001" y="1811"/>
                    <a:pt x="5941" y="1751"/>
                    <a:pt x="5846" y="1751"/>
                  </a:cubicBezTo>
                  <a:lnTo>
                    <a:pt x="4275" y="1751"/>
                  </a:lnTo>
                  <a:cubicBezTo>
                    <a:pt x="4179" y="1751"/>
                    <a:pt x="4120" y="1811"/>
                    <a:pt x="4120" y="1894"/>
                  </a:cubicBezTo>
                  <a:lnTo>
                    <a:pt x="4120" y="6037"/>
                  </a:lnTo>
                  <a:lnTo>
                    <a:pt x="2989" y="6037"/>
                  </a:lnTo>
                  <a:lnTo>
                    <a:pt x="2989" y="2704"/>
                  </a:lnTo>
                  <a:cubicBezTo>
                    <a:pt x="2989" y="2608"/>
                    <a:pt x="2929" y="2549"/>
                    <a:pt x="2846" y="2549"/>
                  </a:cubicBezTo>
                  <a:lnTo>
                    <a:pt x="1262" y="2549"/>
                  </a:lnTo>
                  <a:cubicBezTo>
                    <a:pt x="1167" y="2549"/>
                    <a:pt x="1119" y="2608"/>
                    <a:pt x="1119" y="2704"/>
                  </a:cubicBezTo>
                  <a:lnTo>
                    <a:pt x="1119" y="6037"/>
                  </a:lnTo>
                  <a:lnTo>
                    <a:pt x="143" y="6037"/>
                  </a:lnTo>
                  <a:cubicBezTo>
                    <a:pt x="60" y="6037"/>
                    <a:pt x="0" y="6097"/>
                    <a:pt x="0" y="6180"/>
                  </a:cubicBezTo>
                  <a:cubicBezTo>
                    <a:pt x="0" y="6276"/>
                    <a:pt x="60" y="6335"/>
                    <a:pt x="143" y="6335"/>
                  </a:cubicBezTo>
                  <a:lnTo>
                    <a:pt x="9966" y="6335"/>
                  </a:lnTo>
                  <a:cubicBezTo>
                    <a:pt x="10061" y="6335"/>
                    <a:pt x="10121" y="6276"/>
                    <a:pt x="10121" y="6180"/>
                  </a:cubicBezTo>
                  <a:cubicBezTo>
                    <a:pt x="10121" y="6109"/>
                    <a:pt x="10049" y="6037"/>
                    <a:pt x="9966" y="6037"/>
                  </a:cubicBezTo>
                  <a:lnTo>
                    <a:pt x="9001" y="6037"/>
                  </a:lnTo>
                  <a:lnTo>
                    <a:pt x="9001" y="156"/>
                  </a:lnTo>
                  <a:cubicBezTo>
                    <a:pt x="9001" y="61"/>
                    <a:pt x="8942" y="1"/>
                    <a:pt x="885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11303;p20">
              <a:extLst>
                <a:ext uri="{FF2B5EF4-FFF2-40B4-BE49-F238E27FC236}">
                  <a16:creationId xmlns:a16="http://schemas.microsoft.com/office/drawing/2014/main" id="{559192CD-682B-C5BE-099F-EDAB7C4F6502}"/>
                </a:ext>
              </a:extLst>
            </p:cNvPr>
            <p:cNvSpPr/>
            <p:nvPr/>
          </p:nvSpPr>
          <p:spPr>
            <a:xfrm>
              <a:off x="4210933" y="2450951"/>
              <a:ext cx="308878" cy="185537"/>
            </a:xfrm>
            <a:custGeom>
              <a:avLst/>
              <a:gdLst/>
              <a:ahLst/>
              <a:cxnLst/>
              <a:rect l="l" t="t" r="r" b="b"/>
              <a:pathLst>
                <a:path w="9704" h="5829" extrusionOk="0">
                  <a:moveTo>
                    <a:pt x="9212" y="1"/>
                  </a:moveTo>
                  <a:cubicBezTo>
                    <a:pt x="9189" y="1"/>
                    <a:pt x="9167" y="3"/>
                    <a:pt x="9144" y="7"/>
                  </a:cubicBezTo>
                  <a:lnTo>
                    <a:pt x="7870" y="162"/>
                  </a:lnTo>
                  <a:cubicBezTo>
                    <a:pt x="7620" y="197"/>
                    <a:pt x="7442" y="435"/>
                    <a:pt x="7477" y="685"/>
                  </a:cubicBezTo>
                  <a:cubicBezTo>
                    <a:pt x="7500" y="920"/>
                    <a:pt x="7711" y="1092"/>
                    <a:pt x="7944" y="1092"/>
                  </a:cubicBezTo>
                  <a:cubicBezTo>
                    <a:pt x="7959" y="1092"/>
                    <a:pt x="7974" y="1092"/>
                    <a:pt x="7989" y="1090"/>
                  </a:cubicBezTo>
                  <a:lnTo>
                    <a:pt x="8096" y="1066"/>
                  </a:lnTo>
                  <a:lnTo>
                    <a:pt x="8096" y="1066"/>
                  </a:lnTo>
                  <a:cubicBezTo>
                    <a:pt x="6537" y="2876"/>
                    <a:pt x="4691" y="3805"/>
                    <a:pt x="3382" y="4269"/>
                  </a:cubicBezTo>
                  <a:cubicBezTo>
                    <a:pt x="1739" y="4853"/>
                    <a:pt x="476" y="4912"/>
                    <a:pt x="465" y="4912"/>
                  </a:cubicBezTo>
                  <a:cubicBezTo>
                    <a:pt x="203" y="4924"/>
                    <a:pt x="0" y="5138"/>
                    <a:pt x="12" y="5388"/>
                  </a:cubicBezTo>
                  <a:cubicBezTo>
                    <a:pt x="36" y="5638"/>
                    <a:pt x="226" y="5829"/>
                    <a:pt x="476" y="5829"/>
                  </a:cubicBezTo>
                  <a:lnTo>
                    <a:pt x="488" y="5829"/>
                  </a:lnTo>
                  <a:cubicBezTo>
                    <a:pt x="548" y="5829"/>
                    <a:pt x="1893" y="5793"/>
                    <a:pt x="3667" y="5150"/>
                  </a:cubicBezTo>
                  <a:cubicBezTo>
                    <a:pt x="4656" y="4793"/>
                    <a:pt x="5596" y="4317"/>
                    <a:pt x="6442" y="3745"/>
                  </a:cubicBezTo>
                  <a:cubicBezTo>
                    <a:pt x="6525" y="3710"/>
                    <a:pt x="6537" y="3614"/>
                    <a:pt x="6489" y="3543"/>
                  </a:cubicBezTo>
                  <a:cubicBezTo>
                    <a:pt x="6458" y="3497"/>
                    <a:pt x="6413" y="3471"/>
                    <a:pt x="6365" y="3471"/>
                  </a:cubicBezTo>
                  <a:cubicBezTo>
                    <a:pt x="6339" y="3471"/>
                    <a:pt x="6312" y="3478"/>
                    <a:pt x="6287" y="3495"/>
                  </a:cubicBezTo>
                  <a:cubicBezTo>
                    <a:pt x="5453" y="4067"/>
                    <a:pt x="4537" y="4519"/>
                    <a:pt x="3560" y="4865"/>
                  </a:cubicBezTo>
                  <a:cubicBezTo>
                    <a:pt x="1834" y="5484"/>
                    <a:pt x="536" y="5519"/>
                    <a:pt x="476" y="5531"/>
                  </a:cubicBezTo>
                  <a:cubicBezTo>
                    <a:pt x="393" y="5531"/>
                    <a:pt x="310" y="5460"/>
                    <a:pt x="310" y="5377"/>
                  </a:cubicBezTo>
                  <a:cubicBezTo>
                    <a:pt x="310" y="5281"/>
                    <a:pt x="393" y="5210"/>
                    <a:pt x="476" y="5198"/>
                  </a:cubicBezTo>
                  <a:cubicBezTo>
                    <a:pt x="488" y="5198"/>
                    <a:pt x="1798" y="5150"/>
                    <a:pt x="3489" y="4543"/>
                  </a:cubicBezTo>
                  <a:cubicBezTo>
                    <a:pt x="4894" y="4031"/>
                    <a:pt x="6918" y="3007"/>
                    <a:pt x="8573" y="947"/>
                  </a:cubicBezTo>
                  <a:cubicBezTo>
                    <a:pt x="8664" y="856"/>
                    <a:pt x="8579" y="709"/>
                    <a:pt x="8456" y="709"/>
                  </a:cubicBezTo>
                  <a:cubicBezTo>
                    <a:pt x="8451" y="709"/>
                    <a:pt x="8447" y="709"/>
                    <a:pt x="8442" y="709"/>
                  </a:cubicBezTo>
                  <a:lnTo>
                    <a:pt x="7966" y="769"/>
                  </a:lnTo>
                  <a:cubicBezTo>
                    <a:pt x="7951" y="772"/>
                    <a:pt x="7937" y="774"/>
                    <a:pt x="7924" y="774"/>
                  </a:cubicBezTo>
                  <a:cubicBezTo>
                    <a:pt x="7850" y="774"/>
                    <a:pt x="7797" y="720"/>
                    <a:pt x="7787" y="650"/>
                  </a:cubicBezTo>
                  <a:cubicBezTo>
                    <a:pt x="7751" y="554"/>
                    <a:pt x="7835" y="459"/>
                    <a:pt x="7930" y="447"/>
                  </a:cubicBezTo>
                  <a:lnTo>
                    <a:pt x="9204" y="281"/>
                  </a:lnTo>
                  <a:cubicBezTo>
                    <a:pt x="9210" y="280"/>
                    <a:pt x="9216" y="280"/>
                    <a:pt x="9222" y="280"/>
                  </a:cubicBezTo>
                  <a:cubicBezTo>
                    <a:pt x="9311" y="280"/>
                    <a:pt x="9394" y="358"/>
                    <a:pt x="9394" y="447"/>
                  </a:cubicBezTo>
                  <a:lnTo>
                    <a:pt x="9394" y="1709"/>
                  </a:lnTo>
                  <a:cubicBezTo>
                    <a:pt x="9394" y="1805"/>
                    <a:pt x="9323" y="1876"/>
                    <a:pt x="9228" y="1876"/>
                  </a:cubicBezTo>
                  <a:cubicBezTo>
                    <a:pt x="9132" y="1876"/>
                    <a:pt x="9061" y="1805"/>
                    <a:pt x="9061" y="1709"/>
                  </a:cubicBezTo>
                  <a:lnTo>
                    <a:pt x="9061" y="1328"/>
                  </a:lnTo>
                  <a:cubicBezTo>
                    <a:pt x="9061" y="1269"/>
                    <a:pt x="9025" y="1209"/>
                    <a:pt x="8978" y="1186"/>
                  </a:cubicBezTo>
                  <a:cubicBezTo>
                    <a:pt x="8963" y="1183"/>
                    <a:pt x="8948" y="1181"/>
                    <a:pt x="8932" y="1181"/>
                  </a:cubicBezTo>
                  <a:cubicBezTo>
                    <a:pt x="8882" y="1181"/>
                    <a:pt x="8829" y="1197"/>
                    <a:pt x="8811" y="1233"/>
                  </a:cubicBezTo>
                  <a:cubicBezTo>
                    <a:pt x="8263" y="1924"/>
                    <a:pt x="7620" y="2531"/>
                    <a:pt x="6930" y="3067"/>
                  </a:cubicBezTo>
                  <a:cubicBezTo>
                    <a:pt x="6870" y="3114"/>
                    <a:pt x="6858" y="3210"/>
                    <a:pt x="6906" y="3269"/>
                  </a:cubicBezTo>
                  <a:cubicBezTo>
                    <a:pt x="6936" y="3307"/>
                    <a:pt x="6985" y="3330"/>
                    <a:pt x="7032" y="3330"/>
                  </a:cubicBezTo>
                  <a:cubicBezTo>
                    <a:pt x="7060" y="3330"/>
                    <a:pt x="7086" y="3322"/>
                    <a:pt x="7108" y="3305"/>
                  </a:cubicBezTo>
                  <a:cubicBezTo>
                    <a:pt x="7704" y="2840"/>
                    <a:pt x="8275" y="2305"/>
                    <a:pt x="8775" y="1745"/>
                  </a:cubicBezTo>
                  <a:cubicBezTo>
                    <a:pt x="8799" y="1995"/>
                    <a:pt x="8989" y="2186"/>
                    <a:pt x="9239" y="2186"/>
                  </a:cubicBezTo>
                  <a:cubicBezTo>
                    <a:pt x="9490" y="2186"/>
                    <a:pt x="9704" y="1983"/>
                    <a:pt x="9704" y="1721"/>
                  </a:cubicBezTo>
                  <a:lnTo>
                    <a:pt x="9704" y="459"/>
                  </a:lnTo>
                  <a:cubicBezTo>
                    <a:pt x="9680" y="328"/>
                    <a:pt x="9620" y="209"/>
                    <a:pt x="9513" y="126"/>
                  </a:cubicBezTo>
                  <a:cubicBezTo>
                    <a:pt x="9425" y="47"/>
                    <a:pt x="9319" y="1"/>
                    <a:pt x="921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45" name="Graphic 44" descr="Arrow circle with solid fill">
            <a:extLst>
              <a:ext uri="{FF2B5EF4-FFF2-40B4-BE49-F238E27FC236}">
                <a16:creationId xmlns:a16="http://schemas.microsoft.com/office/drawing/2014/main" id="{923D2ABD-E556-422D-43B9-49D7F9B11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3040" y="3032760"/>
            <a:ext cx="914400" cy="9144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46" name="Oval 73">
            <a:extLst>
              <a:ext uri="{FF2B5EF4-FFF2-40B4-BE49-F238E27FC236}">
                <a16:creationId xmlns:a16="http://schemas.microsoft.com/office/drawing/2014/main" id="{85D1C9A4-2FA9-E427-6905-BF2F2CFB5455}"/>
              </a:ext>
            </a:extLst>
          </p:cNvPr>
          <p:cNvSpPr/>
          <p:nvPr/>
        </p:nvSpPr>
        <p:spPr>
          <a:xfrm>
            <a:off x="4914157" y="3941433"/>
            <a:ext cx="522312" cy="52231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47" name="Graphic 46" descr="Large paint brush with solid fill">
            <a:extLst>
              <a:ext uri="{FF2B5EF4-FFF2-40B4-BE49-F238E27FC236}">
                <a16:creationId xmlns:a16="http://schemas.microsoft.com/office/drawing/2014/main" id="{FC19C625-3589-2CCB-D138-5425D2B529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0502" y="4022053"/>
            <a:ext cx="380410" cy="380410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3" name="Slide Zoom 52">
                <a:extLst>
                  <a:ext uri="{FF2B5EF4-FFF2-40B4-BE49-F238E27FC236}">
                    <a16:creationId xmlns:a16="http://schemas.microsoft.com/office/drawing/2014/main" id="{6A19CD8D-C61F-5C49-9565-F9F1B3A4970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48894304"/>
                  </p:ext>
                </p:extLst>
              </p:nvPr>
            </p:nvGraphicFramePr>
            <p:xfrm>
              <a:off x="6352460" y="1687201"/>
              <a:ext cx="543546" cy="548292"/>
            </p:xfrm>
            <a:graphic>
              <a:graphicData uri="http://schemas.microsoft.com/office/powerpoint/2016/slidezoom">
                <pslz:sldZm>
                  <pslz:sldZmObj sldId="271" cId="1938490276">
                    <pslz:zmPr id="{0F55527E-D3A0-490F-8AE4-C980A10EE2F4}" imageType="cover" transitionDur="1000" showBg="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43546" cy="54829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3" name="Slide Zoom 52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6A19CD8D-C61F-5C49-9565-F9F1B3A497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52460" y="1687201"/>
                <a:ext cx="543546" cy="5482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5" name="Slide Zoom 54">
                <a:extLst>
                  <a:ext uri="{FF2B5EF4-FFF2-40B4-BE49-F238E27FC236}">
                    <a16:creationId xmlns:a16="http://schemas.microsoft.com/office/drawing/2014/main" id="{255C05B9-5BDF-F6F7-21CC-5B0E5E130F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12477488"/>
                  </p:ext>
                </p:extLst>
              </p:nvPr>
            </p:nvGraphicFramePr>
            <p:xfrm>
              <a:off x="6934053" y="2998245"/>
              <a:ext cx="545908" cy="548292"/>
            </p:xfrm>
            <a:graphic>
              <a:graphicData uri="http://schemas.microsoft.com/office/powerpoint/2016/slidezoom">
                <pslz:sldZm>
                  <pslz:sldZmObj sldId="272" cId="1792565167">
                    <pslz:zmPr id="{BD28700C-5F4A-48FE-B114-E6A6DDD5F896}" imageType="cover" transitionDur="1000" showBg="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45908" cy="54829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5" name="Slide Zoom 5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255C05B9-5BDF-F6F7-21CC-5B0E5E130F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34053" y="2998245"/>
                <a:ext cx="545908" cy="5482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7" name="Slide Zoom 56">
                <a:extLst>
                  <a:ext uri="{FF2B5EF4-FFF2-40B4-BE49-F238E27FC236}">
                    <a16:creationId xmlns:a16="http://schemas.microsoft.com/office/drawing/2014/main" id="{64C9B3AD-74E7-DFFD-8D02-24126FFD3C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37137671"/>
                  </p:ext>
                </p:extLst>
              </p:nvPr>
            </p:nvGraphicFramePr>
            <p:xfrm>
              <a:off x="6876467" y="4302531"/>
              <a:ext cx="550676" cy="548292"/>
            </p:xfrm>
            <a:graphic>
              <a:graphicData uri="http://schemas.microsoft.com/office/powerpoint/2016/slidezoom">
                <pslz:sldZm>
                  <pslz:sldZmObj sldId="273" cId="1212024081">
                    <pslz:zmPr id="{B42D9684-E7D6-4404-9AE1-21B878CA12A1}" imageType="cover" transitionDur="1000" showBg="0">
                      <p166:blipFill xmlns:p166="http://schemas.microsoft.com/office/powerpoint/2016/6/main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50676" cy="54829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7" name="Slide Zoom 56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64C9B3AD-74E7-DFFD-8D02-24126FFD3C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6467" y="4302531"/>
                <a:ext cx="550676" cy="5482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9" name="Slide Zoom 58">
                <a:extLst>
                  <a:ext uri="{FF2B5EF4-FFF2-40B4-BE49-F238E27FC236}">
                    <a16:creationId xmlns:a16="http://schemas.microsoft.com/office/drawing/2014/main" id="{608E12E2-B203-2DC9-BB8C-55CFDAB84CE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09359003"/>
                  </p:ext>
                </p:extLst>
              </p:nvPr>
            </p:nvGraphicFramePr>
            <p:xfrm>
              <a:off x="6337412" y="5658132"/>
              <a:ext cx="548292" cy="548292"/>
            </p:xfrm>
            <a:graphic>
              <a:graphicData uri="http://schemas.microsoft.com/office/powerpoint/2016/slidezoom">
                <pslz:sldZm>
                  <pslz:sldZmObj sldId="274" cId="1623038018">
                    <pslz:zmPr id="{41BBDC6F-7B2A-48F3-9E97-E028118846F6}" imageType="cover" transitionDur="1000" showBg="0">
                      <p166:blipFill xmlns:p166="http://schemas.microsoft.com/office/powerpoint/2016/6/main"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48292" cy="54829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9" name="Slide Zoom 58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608E12E2-B203-2DC9-BB8C-55CFDAB84C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37412" y="5658132"/>
                <a:ext cx="548292" cy="54829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094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6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1000">
              <a:srgbClr val="7030A0"/>
            </a:gs>
            <a:gs pos="45000">
              <a:srgbClr val="0070C0"/>
            </a:gs>
            <a:gs pos="69000">
              <a:schemeClr val="accent1">
                <a:lumMod val="75000"/>
              </a:schemeClr>
            </a:gs>
            <a:gs pos="81000">
              <a:schemeClr val="accent5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3346DA-4B3C-55A1-2B5C-18262FEB2737}"/>
              </a:ext>
            </a:extLst>
          </p:cNvPr>
          <p:cNvSpPr txBox="1"/>
          <p:nvPr/>
        </p:nvSpPr>
        <p:spPr>
          <a:xfrm>
            <a:off x="1005840" y="39953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Step 1 : Importing Libraries </a:t>
            </a:r>
          </a:p>
        </p:txBody>
      </p:sp>
      <p:grpSp>
        <p:nvGrpSpPr>
          <p:cNvPr id="3" name="Google Shape;12079;p23">
            <a:extLst>
              <a:ext uri="{FF2B5EF4-FFF2-40B4-BE49-F238E27FC236}">
                <a16:creationId xmlns:a16="http://schemas.microsoft.com/office/drawing/2014/main" id="{9D833062-E9BD-93ED-47C3-9AF80AD31990}"/>
              </a:ext>
            </a:extLst>
          </p:cNvPr>
          <p:cNvGrpSpPr/>
          <p:nvPr/>
        </p:nvGrpSpPr>
        <p:grpSpPr>
          <a:xfrm>
            <a:off x="6705600" y="1140302"/>
            <a:ext cx="4584734" cy="4955698"/>
            <a:chOff x="4004875" y="1904625"/>
            <a:chExt cx="361875" cy="361875"/>
          </a:xfrm>
          <a:solidFill>
            <a:schemeClr val="bg1"/>
          </a:solidFill>
        </p:grpSpPr>
        <p:sp>
          <p:nvSpPr>
            <p:cNvPr id="4" name="Google Shape;12080;p23">
              <a:extLst>
                <a:ext uri="{FF2B5EF4-FFF2-40B4-BE49-F238E27FC236}">
                  <a16:creationId xmlns:a16="http://schemas.microsoft.com/office/drawing/2014/main" id="{7F5C8ECE-6F78-43E0-94BB-F60EE4923575}"/>
                </a:ext>
              </a:extLst>
            </p:cNvPr>
            <p:cNvSpPr/>
            <p:nvPr/>
          </p:nvSpPr>
          <p:spPr>
            <a:xfrm>
              <a:off x="4114425" y="1994900"/>
              <a:ext cx="35050" cy="51675"/>
            </a:xfrm>
            <a:custGeom>
              <a:avLst/>
              <a:gdLst/>
              <a:ahLst/>
              <a:cxnLst/>
              <a:rect l="l" t="t" r="r" b="b"/>
              <a:pathLst>
                <a:path w="1402" h="2067" extrusionOk="0">
                  <a:moveTo>
                    <a:pt x="1062" y="1"/>
                  </a:moveTo>
                  <a:cubicBezTo>
                    <a:pt x="1017" y="1"/>
                    <a:pt x="969" y="19"/>
                    <a:pt x="927" y="62"/>
                  </a:cubicBezTo>
                  <a:lnTo>
                    <a:pt x="93" y="864"/>
                  </a:lnTo>
                  <a:cubicBezTo>
                    <a:pt x="1" y="957"/>
                    <a:pt x="1" y="1080"/>
                    <a:pt x="93" y="1173"/>
                  </a:cubicBezTo>
                  <a:lnTo>
                    <a:pt x="958" y="2006"/>
                  </a:lnTo>
                  <a:cubicBezTo>
                    <a:pt x="1001" y="2049"/>
                    <a:pt x="1050" y="2067"/>
                    <a:pt x="1099" y="2067"/>
                  </a:cubicBezTo>
                  <a:cubicBezTo>
                    <a:pt x="1258" y="2067"/>
                    <a:pt x="1401" y="1870"/>
                    <a:pt x="1235" y="1728"/>
                  </a:cubicBezTo>
                  <a:lnTo>
                    <a:pt x="556" y="1018"/>
                  </a:lnTo>
                  <a:lnTo>
                    <a:pt x="1205" y="370"/>
                  </a:lnTo>
                  <a:cubicBezTo>
                    <a:pt x="1347" y="204"/>
                    <a:pt x="1215" y="1"/>
                    <a:pt x="10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" name="Google Shape;12081;p23">
              <a:extLst>
                <a:ext uri="{FF2B5EF4-FFF2-40B4-BE49-F238E27FC236}">
                  <a16:creationId xmlns:a16="http://schemas.microsoft.com/office/drawing/2014/main" id="{B03F2D63-B598-5EDE-FD4C-F6DF20F117DC}"/>
                </a:ext>
              </a:extLst>
            </p:cNvPr>
            <p:cNvSpPr/>
            <p:nvPr/>
          </p:nvSpPr>
          <p:spPr>
            <a:xfrm>
              <a:off x="4222750" y="1994900"/>
              <a:ext cx="33675" cy="51675"/>
            </a:xfrm>
            <a:custGeom>
              <a:avLst/>
              <a:gdLst/>
              <a:ahLst/>
              <a:cxnLst/>
              <a:rect l="l" t="t" r="r" b="b"/>
              <a:pathLst>
                <a:path w="1347" h="2067" extrusionOk="0">
                  <a:moveTo>
                    <a:pt x="297" y="0"/>
                  </a:moveTo>
                  <a:cubicBezTo>
                    <a:pt x="131" y="0"/>
                    <a:pt x="1" y="197"/>
                    <a:pt x="143" y="339"/>
                  </a:cubicBezTo>
                  <a:lnTo>
                    <a:pt x="822" y="1049"/>
                  </a:lnTo>
                  <a:lnTo>
                    <a:pt x="174" y="1697"/>
                  </a:lnTo>
                  <a:cubicBezTo>
                    <a:pt x="31" y="1864"/>
                    <a:pt x="163" y="2067"/>
                    <a:pt x="330" y="2067"/>
                  </a:cubicBezTo>
                  <a:cubicBezTo>
                    <a:pt x="380" y="2067"/>
                    <a:pt x="433" y="2048"/>
                    <a:pt x="482" y="2006"/>
                  </a:cubicBezTo>
                  <a:lnTo>
                    <a:pt x="1285" y="1203"/>
                  </a:lnTo>
                  <a:cubicBezTo>
                    <a:pt x="1346" y="1111"/>
                    <a:pt x="1346" y="987"/>
                    <a:pt x="1285" y="895"/>
                  </a:cubicBezTo>
                  <a:lnTo>
                    <a:pt x="451" y="62"/>
                  </a:lnTo>
                  <a:cubicBezTo>
                    <a:pt x="401" y="19"/>
                    <a:pt x="348" y="0"/>
                    <a:pt x="2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12082;p23">
              <a:extLst>
                <a:ext uri="{FF2B5EF4-FFF2-40B4-BE49-F238E27FC236}">
                  <a16:creationId xmlns:a16="http://schemas.microsoft.com/office/drawing/2014/main" id="{759DABE6-E529-9D74-4750-E18809D2C65C}"/>
                </a:ext>
              </a:extLst>
            </p:cNvPr>
            <p:cNvSpPr/>
            <p:nvPr/>
          </p:nvSpPr>
          <p:spPr>
            <a:xfrm>
              <a:off x="4165875" y="1982250"/>
              <a:ext cx="39625" cy="75850"/>
            </a:xfrm>
            <a:custGeom>
              <a:avLst/>
              <a:gdLst/>
              <a:ahLst/>
              <a:cxnLst/>
              <a:rect l="l" t="t" r="r" b="b"/>
              <a:pathLst>
                <a:path w="1585" h="3034" extrusionOk="0">
                  <a:moveTo>
                    <a:pt x="1357" y="1"/>
                  </a:moveTo>
                  <a:cubicBezTo>
                    <a:pt x="1272" y="1"/>
                    <a:pt x="1176" y="41"/>
                    <a:pt x="1153" y="135"/>
                  </a:cubicBezTo>
                  <a:lnTo>
                    <a:pt x="42" y="2759"/>
                  </a:lnTo>
                  <a:cubicBezTo>
                    <a:pt x="0" y="2923"/>
                    <a:pt x="124" y="3033"/>
                    <a:pt x="247" y="3033"/>
                  </a:cubicBezTo>
                  <a:cubicBezTo>
                    <a:pt x="309" y="3033"/>
                    <a:pt x="371" y="3006"/>
                    <a:pt x="412" y="2944"/>
                  </a:cubicBezTo>
                  <a:lnTo>
                    <a:pt x="1554" y="290"/>
                  </a:lnTo>
                  <a:cubicBezTo>
                    <a:pt x="1585" y="197"/>
                    <a:pt x="1523" y="74"/>
                    <a:pt x="1430" y="12"/>
                  </a:cubicBezTo>
                  <a:cubicBezTo>
                    <a:pt x="1408" y="5"/>
                    <a:pt x="1383" y="1"/>
                    <a:pt x="13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12083;p23">
              <a:extLst>
                <a:ext uri="{FF2B5EF4-FFF2-40B4-BE49-F238E27FC236}">
                  <a16:creationId xmlns:a16="http://schemas.microsoft.com/office/drawing/2014/main" id="{27D78809-2F42-B349-BD70-F1ED12E47DD0}"/>
                </a:ext>
              </a:extLst>
            </p:cNvPr>
            <p:cNvSpPr/>
            <p:nvPr/>
          </p:nvSpPr>
          <p:spPr>
            <a:xfrm>
              <a:off x="4004875" y="1904625"/>
              <a:ext cx="361875" cy="361875"/>
            </a:xfrm>
            <a:custGeom>
              <a:avLst/>
              <a:gdLst/>
              <a:ahLst/>
              <a:cxnLst/>
              <a:rect l="l" t="t" r="r" b="b"/>
              <a:pathLst>
                <a:path w="14475" h="14475" extrusionOk="0">
                  <a:moveTo>
                    <a:pt x="10833" y="432"/>
                  </a:moveTo>
                  <a:cubicBezTo>
                    <a:pt x="11327" y="432"/>
                    <a:pt x="11728" y="802"/>
                    <a:pt x="11728" y="1296"/>
                  </a:cubicBezTo>
                  <a:lnTo>
                    <a:pt x="11728" y="1636"/>
                  </a:lnTo>
                  <a:lnTo>
                    <a:pt x="2747" y="1636"/>
                  </a:lnTo>
                  <a:lnTo>
                    <a:pt x="2747" y="1296"/>
                  </a:lnTo>
                  <a:cubicBezTo>
                    <a:pt x="2747" y="833"/>
                    <a:pt x="3148" y="432"/>
                    <a:pt x="3642" y="432"/>
                  </a:cubicBezTo>
                  <a:close/>
                  <a:moveTo>
                    <a:pt x="11728" y="2068"/>
                  </a:moveTo>
                  <a:lnTo>
                    <a:pt x="11728" y="6697"/>
                  </a:lnTo>
                  <a:cubicBezTo>
                    <a:pt x="11728" y="7191"/>
                    <a:pt x="11327" y="7592"/>
                    <a:pt x="10864" y="7592"/>
                  </a:cubicBezTo>
                  <a:lnTo>
                    <a:pt x="3642" y="7592"/>
                  </a:lnTo>
                  <a:cubicBezTo>
                    <a:pt x="3148" y="7592"/>
                    <a:pt x="2747" y="7191"/>
                    <a:pt x="2747" y="6697"/>
                  </a:cubicBezTo>
                  <a:lnTo>
                    <a:pt x="2747" y="2068"/>
                  </a:lnTo>
                  <a:close/>
                  <a:moveTo>
                    <a:pt x="14043" y="9660"/>
                  </a:moveTo>
                  <a:lnTo>
                    <a:pt x="14043" y="10678"/>
                  </a:lnTo>
                  <a:cubicBezTo>
                    <a:pt x="14043" y="11049"/>
                    <a:pt x="13734" y="11357"/>
                    <a:pt x="13395" y="11357"/>
                  </a:cubicBezTo>
                  <a:lnTo>
                    <a:pt x="13395" y="11326"/>
                  </a:lnTo>
                  <a:lnTo>
                    <a:pt x="1112" y="11326"/>
                  </a:lnTo>
                  <a:cubicBezTo>
                    <a:pt x="741" y="11326"/>
                    <a:pt x="433" y="11049"/>
                    <a:pt x="433" y="10678"/>
                  </a:cubicBezTo>
                  <a:lnTo>
                    <a:pt x="433" y="9660"/>
                  </a:lnTo>
                  <a:close/>
                  <a:moveTo>
                    <a:pt x="8148" y="11758"/>
                  </a:moveTo>
                  <a:lnTo>
                    <a:pt x="8148" y="13147"/>
                  </a:lnTo>
                  <a:lnTo>
                    <a:pt x="6389" y="13147"/>
                  </a:lnTo>
                  <a:lnTo>
                    <a:pt x="6389" y="11758"/>
                  </a:lnTo>
                  <a:close/>
                  <a:moveTo>
                    <a:pt x="3642" y="0"/>
                  </a:moveTo>
                  <a:cubicBezTo>
                    <a:pt x="2902" y="0"/>
                    <a:pt x="2315" y="586"/>
                    <a:pt x="2315" y="1296"/>
                  </a:cubicBezTo>
                  <a:lnTo>
                    <a:pt x="2315" y="2160"/>
                  </a:lnTo>
                  <a:lnTo>
                    <a:pt x="1081" y="2160"/>
                  </a:lnTo>
                  <a:cubicBezTo>
                    <a:pt x="494" y="2160"/>
                    <a:pt x="1" y="2654"/>
                    <a:pt x="1" y="3271"/>
                  </a:cubicBezTo>
                  <a:lnTo>
                    <a:pt x="1" y="3981"/>
                  </a:lnTo>
                  <a:cubicBezTo>
                    <a:pt x="1" y="4120"/>
                    <a:pt x="109" y="4189"/>
                    <a:pt x="217" y="4189"/>
                  </a:cubicBezTo>
                  <a:cubicBezTo>
                    <a:pt x="325" y="4189"/>
                    <a:pt x="433" y="4120"/>
                    <a:pt x="433" y="3981"/>
                  </a:cubicBezTo>
                  <a:lnTo>
                    <a:pt x="433" y="3271"/>
                  </a:lnTo>
                  <a:cubicBezTo>
                    <a:pt x="433" y="2901"/>
                    <a:pt x="710" y="2592"/>
                    <a:pt x="1081" y="2592"/>
                  </a:cubicBezTo>
                  <a:lnTo>
                    <a:pt x="2315" y="2592"/>
                  </a:lnTo>
                  <a:lnTo>
                    <a:pt x="2315" y="6697"/>
                  </a:lnTo>
                  <a:cubicBezTo>
                    <a:pt x="2315" y="7407"/>
                    <a:pt x="2902" y="7993"/>
                    <a:pt x="3642" y="7993"/>
                  </a:cubicBezTo>
                  <a:lnTo>
                    <a:pt x="10833" y="7993"/>
                  </a:lnTo>
                  <a:cubicBezTo>
                    <a:pt x="11574" y="7993"/>
                    <a:pt x="12129" y="7407"/>
                    <a:pt x="12129" y="6697"/>
                  </a:cubicBezTo>
                  <a:lnTo>
                    <a:pt x="12129" y="2592"/>
                  </a:lnTo>
                  <a:lnTo>
                    <a:pt x="13395" y="2592"/>
                  </a:lnTo>
                  <a:cubicBezTo>
                    <a:pt x="13734" y="2592"/>
                    <a:pt x="14043" y="2901"/>
                    <a:pt x="14043" y="3271"/>
                  </a:cubicBezTo>
                  <a:lnTo>
                    <a:pt x="14043" y="9228"/>
                  </a:lnTo>
                  <a:lnTo>
                    <a:pt x="433" y="9228"/>
                  </a:lnTo>
                  <a:lnTo>
                    <a:pt x="433" y="5185"/>
                  </a:lnTo>
                  <a:cubicBezTo>
                    <a:pt x="433" y="5046"/>
                    <a:pt x="325" y="4976"/>
                    <a:pt x="217" y="4976"/>
                  </a:cubicBezTo>
                  <a:cubicBezTo>
                    <a:pt x="109" y="4976"/>
                    <a:pt x="1" y="5046"/>
                    <a:pt x="1" y="5185"/>
                  </a:cubicBezTo>
                  <a:lnTo>
                    <a:pt x="1" y="10678"/>
                  </a:lnTo>
                  <a:cubicBezTo>
                    <a:pt x="1" y="11265"/>
                    <a:pt x="494" y="11758"/>
                    <a:pt x="1112" y="11758"/>
                  </a:cubicBezTo>
                  <a:lnTo>
                    <a:pt x="5957" y="11758"/>
                  </a:lnTo>
                  <a:lnTo>
                    <a:pt x="5957" y="13147"/>
                  </a:lnTo>
                  <a:lnTo>
                    <a:pt x="4877" y="13147"/>
                  </a:lnTo>
                  <a:cubicBezTo>
                    <a:pt x="4043" y="13147"/>
                    <a:pt x="4043" y="14474"/>
                    <a:pt x="4877" y="14474"/>
                  </a:cubicBezTo>
                  <a:lnTo>
                    <a:pt x="7809" y="14474"/>
                  </a:lnTo>
                  <a:cubicBezTo>
                    <a:pt x="8077" y="14474"/>
                    <a:pt x="8086" y="14071"/>
                    <a:pt x="7836" y="14071"/>
                  </a:cubicBezTo>
                  <a:cubicBezTo>
                    <a:pt x="7827" y="14071"/>
                    <a:pt x="7818" y="14072"/>
                    <a:pt x="7809" y="14073"/>
                  </a:cubicBezTo>
                  <a:lnTo>
                    <a:pt x="4877" y="14073"/>
                  </a:lnTo>
                  <a:cubicBezTo>
                    <a:pt x="4599" y="14011"/>
                    <a:pt x="4599" y="13610"/>
                    <a:pt x="4877" y="13579"/>
                  </a:cubicBezTo>
                  <a:lnTo>
                    <a:pt x="9599" y="13579"/>
                  </a:lnTo>
                  <a:cubicBezTo>
                    <a:pt x="9876" y="13610"/>
                    <a:pt x="9876" y="14011"/>
                    <a:pt x="9599" y="14073"/>
                  </a:cubicBezTo>
                  <a:lnTo>
                    <a:pt x="9043" y="14073"/>
                  </a:lnTo>
                  <a:cubicBezTo>
                    <a:pt x="8765" y="14073"/>
                    <a:pt x="8765" y="14474"/>
                    <a:pt x="9043" y="14474"/>
                  </a:cubicBezTo>
                  <a:lnTo>
                    <a:pt x="9599" y="14474"/>
                  </a:lnTo>
                  <a:cubicBezTo>
                    <a:pt x="10432" y="14474"/>
                    <a:pt x="10432" y="13147"/>
                    <a:pt x="9599" y="13147"/>
                  </a:cubicBezTo>
                  <a:lnTo>
                    <a:pt x="8549" y="13147"/>
                  </a:lnTo>
                  <a:lnTo>
                    <a:pt x="8549" y="11758"/>
                  </a:lnTo>
                  <a:lnTo>
                    <a:pt x="13364" y="11758"/>
                  </a:lnTo>
                  <a:cubicBezTo>
                    <a:pt x="13981" y="11758"/>
                    <a:pt x="14475" y="11265"/>
                    <a:pt x="14475" y="10678"/>
                  </a:cubicBezTo>
                  <a:lnTo>
                    <a:pt x="14475" y="3271"/>
                  </a:lnTo>
                  <a:cubicBezTo>
                    <a:pt x="14475" y="2654"/>
                    <a:pt x="13981" y="2160"/>
                    <a:pt x="13364" y="2160"/>
                  </a:cubicBezTo>
                  <a:lnTo>
                    <a:pt x="12129" y="2160"/>
                  </a:lnTo>
                  <a:lnTo>
                    <a:pt x="12129" y="1296"/>
                  </a:lnTo>
                  <a:cubicBezTo>
                    <a:pt x="12129" y="586"/>
                    <a:pt x="11574" y="0"/>
                    <a:pt x="108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12084;p23">
              <a:extLst>
                <a:ext uri="{FF2B5EF4-FFF2-40B4-BE49-F238E27FC236}">
                  <a16:creationId xmlns:a16="http://schemas.microsoft.com/office/drawing/2014/main" id="{AE569893-1D1C-9872-3A90-B47F42010AD7}"/>
                </a:ext>
              </a:extLst>
            </p:cNvPr>
            <p:cNvSpPr/>
            <p:nvPr/>
          </p:nvSpPr>
          <p:spPr>
            <a:xfrm>
              <a:off x="4087425" y="1926225"/>
              <a:ext cx="13925" cy="10825"/>
            </a:xfrm>
            <a:custGeom>
              <a:avLst/>
              <a:gdLst/>
              <a:ahLst/>
              <a:cxnLst/>
              <a:rect l="l" t="t" r="r" b="b"/>
              <a:pathLst>
                <a:path w="557" h="433" extrusionOk="0">
                  <a:moveTo>
                    <a:pt x="278" y="0"/>
                  </a:moveTo>
                  <a:cubicBezTo>
                    <a:pt x="1" y="0"/>
                    <a:pt x="1" y="432"/>
                    <a:pt x="278" y="432"/>
                  </a:cubicBezTo>
                  <a:cubicBezTo>
                    <a:pt x="556" y="432"/>
                    <a:pt x="556" y="0"/>
                    <a:pt x="2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12085;p23">
              <a:extLst>
                <a:ext uri="{FF2B5EF4-FFF2-40B4-BE49-F238E27FC236}">
                  <a16:creationId xmlns:a16="http://schemas.microsoft.com/office/drawing/2014/main" id="{C4FB9E33-E27F-274B-200E-0184E5CAFF44}"/>
                </a:ext>
              </a:extLst>
            </p:cNvPr>
            <p:cNvSpPr/>
            <p:nvPr/>
          </p:nvSpPr>
          <p:spPr>
            <a:xfrm>
              <a:off x="4105175" y="1926225"/>
              <a:ext cx="13925" cy="10825"/>
            </a:xfrm>
            <a:custGeom>
              <a:avLst/>
              <a:gdLst/>
              <a:ahLst/>
              <a:cxnLst/>
              <a:rect l="l" t="t" r="r" b="b"/>
              <a:pathLst>
                <a:path w="557" h="433" extrusionOk="0">
                  <a:moveTo>
                    <a:pt x="278" y="0"/>
                  </a:moveTo>
                  <a:cubicBezTo>
                    <a:pt x="1" y="0"/>
                    <a:pt x="1" y="432"/>
                    <a:pt x="278" y="432"/>
                  </a:cubicBezTo>
                  <a:cubicBezTo>
                    <a:pt x="556" y="432"/>
                    <a:pt x="556" y="0"/>
                    <a:pt x="2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12086;p23">
              <a:extLst>
                <a:ext uri="{FF2B5EF4-FFF2-40B4-BE49-F238E27FC236}">
                  <a16:creationId xmlns:a16="http://schemas.microsoft.com/office/drawing/2014/main" id="{A0C01532-D1F4-5567-62C0-EE005D0FE986}"/>
                </a:ext>
              </a:extLst>
            </p:cNvPr>
            <p:cNvSpPr/>
            <p:nvPr/>
          </p:nvSpPr>
          <p:spPr>
            <a:xfrm>
              <a:off x="4122925" y="1926225"/>
              <a:ext cx="14675" cy="10825"/>
            </a:xfrm>
            <a:custGeom>
              <a:avLst/>
              <a:gdLst/>
              <a:ahLst/>
              <a:cxnLst/>
              <a:rect l="l" t="t" r="r" b="b"/>
              <a:pathLst>
                <a:path w="587" h="433" extrusionOk="0">
                  <a:moveTo>
                    <a:pt x="309" y="0"/>
                  </a:moveTo>
                  <a:cubicBezTo>
                    <a:pt x="0" y="0"/>
                    <a:pt x="0" y="432"/>
                    <a:pt x="309" y="432"/>
                  </a:cubicBezTo>
                  <a:cubicBezTo>
                    <a:pt x="587" y="432"/>
                    <a:pt x="587" y="0"/>
                    <a:pt x="3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BCD5345-2748-1C3A-10A2-0E241963D69E}"/>
              </a:ext>
            </a:extLst>
          </p:cNvPr>
          <p:cNvSpPr txBox="1"/>
          <p:nvPr/>
        </p:nvSpPr>
        <p:spPr>
          <a:xfrm>
            <a:off x="345440" y="1816576"/>
            <a:ext cx="6350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b="1" dirty="0"/>
              <a:t>Import required libraries: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2800" b="1" dirty="0"/>
              <a:t>Pandas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2800" b="1" dirty="0" err="1"/>
              <a:t>Numpy</a:t>
            </a:r>
            <a:endParaRPr lang="en-IN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2800" b="1" dirty="0"/>
              <a:t>Matplotlib: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2800" b="1" dirty="0"/>
              <a:t>Seaborn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FB5E456-D624-E733-DEC7-2454493ED878}"/>
              </a:ext>
            </a:extLst>
          </p:cNvPr>
          <p:cNvSpPr/>
          <p:nvPr/>
        </p:nvSpPr>
        <p:spPr>
          <a:xfrm flipH="1">
            <a:off x="640080" y="6022344"/>
            <a:ext cx="1483360" cy="416552"/>
          </a:xfrm>
          <a:prstGeom prst="roundRect">
            <a:avLst/>
          </a:prstGeom>
          <a:gradFill>
            <a:gsLst>
              <a:gs pos="45000">
                <a:srgbClr val="0070C0"/>
              </a:gs>
              <a:gs pos="69000">
                <a:schemeClr val="accent1">
                  <a:lumMod val="75000"/>
                </a:schemeClr>
              </a:gs>
              <a:gs pos="81000">
                <a:schemeClr val="accent5">
                  <a:lumMod val="50000"/>
                </a:schemeClr>
              </a:gs>
            </a:gsLst>
            <a:path path="rect">
              <a:fillToRect l="100000" b="100000"/>
            </a:path>
          </a:gra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Back</a:t>
            </a:r>
            <a:endParaRPr lang="en-IN" sz="2000" b="1" dirty="0"/>
          </a:p>
        </p:txBody>
      </p:sp>
      <p:pic>
        <p:nvPicPr>
          <p:cNvPr id="13" name="Graphic 12" descr="Back with solid fill">
            <a:extLst>
              <a:ext uri="{FF2B5EF4-FFF2-40B4-BE49-F238E27FC236}">
                <a16:creationId xmlns:a16="http://schemas.microsoft.com/office/drawing/2014/main" id="{2F6BE22F-98D6-5477-6205-BDCEF8ED4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604" y="6022344"/>
            <a:ext cx="416552" cy="41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90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1000">
              <a:srgbClr val="7030A0"/>
            </a:gs>
            <a:gs pos="45000">
              <a:srgbClr val="0070C0"/>
            </a:gs>
            <a:gs pos="69000">
              <a:schemeClr val="accent1">
                <a:lumMod val="75000"/>
              </a:schemeClr>
            </a:gs>
            <a:gs pos="81000">
              <a:schemeClr val="accent5">
                <a:lumMod val="50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714F6A-3EAE-BC5D-CAA5-4F9290881089}"/>
              </a:ext>
            </a:extLst>
          </p:cNvPr>
          <p:cNvSpPr txBox="1"/>
          <p:nvPr/>
        </p:nvSpPr>
        <p:spPr>
          <a:xfrm>
            <a:off x="891251" y="648182"/>
            <a:ext cx="9618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Step 2 – Importing  Data </a:t>
            </a:r>
          </a:p>
        </p:txBody>
      </p:sp>
      <p:grpSp>
        <p:nvGrpSpPr>
          <p:cNvPr id="3" name="Google Shape;13129;p26">
            <a:extLst>
              <a:ext uri="{FF2B5EF4-FFF2-40B4-BE49-F238E27FC236}">
                <a16:creationId xmlns:a16="http://schemas.microsoft.com/office/drawing/2014/main" id="{639577BC-6271-CE58-282C-538840957C25}"/>
              </a:ext>
            </a:extLst>
          </p:cNvPr>
          <p:cNvGrpSpPr/>
          <p:nvPr/>
        </p:nvGrpSpPr>
        <p:grpSpPr>
          <a:xfrm>
            <a:off x="7584295" y="1047039"/>
            <a:ext cx="3716454" cy="4763922"/>
            <a:chOff x="6242375" y="4171575"/>
            <a:chExt cx="363425" cy="363425"/>
          </a:xfrm>
          <a:solidFill>
            <a:schemeClr val="bg1"/>
          </a:solidFill>
        </p:grpSpPr>
        <p:sp>
          <p:nvSpPr>
            <p:cNvPr id="4" name="Google Shape;13130;p26">
              <a:extLst>
                <a:ext uri="{FF2B5EF4-FFF2-40B4-BE49-F238E27FC236}">
                  <a16:creationId xmlns:a16="http://schemas.microsoft.com/office/drawing/2014/main" id="{11CB2316-8807-B442-8F3B-471340026C9C}"/>
                </a:ext>
              </a:extLst>
            </p:cNvPr>
            <p:cNvSpPr/>
            <p:nvPr/>
          </p:nvSpPr>
          <p:spPr>
            <a:xfrm>
              <a:off x="6479225" y="4367550"/>
              <a:ext cx="86450" cy="13900"/>
            </a:xfrm>
            <a:custGeom>
              <a:avLst/>
              <a:gdLst/>
              <a:ahLst/>
              <a:cxnLst/>
              <a:rect l="l" t="t" r="r" b="b"/>
              <a:pathLst>
                <a:path w="3458" h="556" extrusionOk="0">
                  <a:moveTo>
                    <a:pt x="371" y="0"/>
                  </a:moveTo>
                  <a:cubicBezTo>
                    <a:pt x="1" y="0"/>
                    <a:pt x="1" y="556"/>
                    <a:pt x="371" y="556"/>
                  </a:cubicBezTo>
                  <a:lnTo>
                    <a:pt x="3087" y="556"/>
                  </a:lnTo>
                  <a:cubicBezTo>
                    <a:pt x="3457" y="556"/>
                    <a:pt x="3457" y="0"/>
                    <a:pt x="30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" name="Google Shape;13131;p26">
              <a:extLst>
                <a:ext uri="{FF2B5EF4-FFF2-40B4-BE49-F238E27FC236}">
                  <a16:creationId xmlns:a16="http://schemas.microsoft.com/office/drawing/2014/main" id="{2F3A6810-854E-11E0-C8A8-750F8375D5AE}"/>
                </a:ext>
              </a:extLst>
            </p:cNvPr>
            <p:cNvSpPr/>
            <p:nvPr/>
          </p:nvSpPr>
          <p:spPr>
            <a:xfrm>
              <a:off x="6499700" y="4409875"/>
              <a:ext cx="67050" cy="14125"/>
            </a:xfrm>
            <a:custGeom>
              <a:avLst/>
              <a:gdLst/>
              <a:ahLst/>
              <a:cxnLst/>
              <a:rect l="l" t="t" r="r" b="b"/>
              <a:pathLst>
                <a:path w="2682" h="565" extrusionOk="0">
                  <a:moveTo>
                    <a:pt x="335" y="1"/>
                  </a:moveTo>
                  <a:cubicBezTo>
                    <a:pt x="1" y="1"/>
                    <a:pt x="1" y="564"/>
                    <a:pt x="335" y="564"/>
                  </a:cubicBezTo>
                  <a:cubicBezTo>
                    <a:pt x="351" y="564"/>
                    <a:pt x="368" y="563"/>
                    <a:pt x="385" y="560"/>
                  </a:cubicBezTo>
                  <a:lnTo>
                    <a:pt x="2268" y="560"/>
                  </a:lnTo>
                  <a:cubicBezTo>
                    <a:pt x="2287" y="563"/>
                    <a:pt x="2305" y="564"/>
                    <a:pt x="2322" y="564"/>
                  </a:cubicBezTo>
                  <a:cubicBezTo>
                    <a:pt x="2682" y="564"/>
                    <a:pt x="2682" y="1"/>
                    <a:pt x="2322" y="1"/>
                  </a:cubicBezTo>
                  <a:cubicBezTo>
                    <a:pt x="2305" y="1"/>
                    <a:pt x="2287" y="2"/>
                    <a:pt x="2268" y="5"/>
                  </a:cubicBezTo>
                  <a:lnTo>
                    <a:pt x="385" y="5"/>
                  </a:lnTo>
                  <a:cubicBezTo>
                    <a:pt x="368" y="2"/>
                    <a:pt x="351" y="1"/>
                    <a:pt x="3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13132;p26">
              <a:extLst>
                <a:ext uri="{FF2B5EF4-FFF2-40B4-BE49-F238E27FC236}">
                  <a16:creationId xmlns:a16="http://schemas.microsoft.com/office/drawing/2014/main" id="{30AEF765-BBB5-8C1F-F7D6-12D4EF9D67DC}"/>
                </a:ext>
              </a:extLst>
            </p:cNvPr>
            <p:cNvSpPr/>
            <p:nvPr/>
          </p:nvSpPr>
          <p:spPr>
            <a:xfrm>
              <a:off x="6477925" y="4452400"/>
              <a:ext cx="89050" cy="14725"/>
            </a:xfrm>
            <a:custGeom>
              <a:avLst/>
              <a:gdLst/>
              <a:ahLst/>
              <a:cxnLst/>
              <a:rect l="l" t="t" r="r" b="b"/>
              <a:pathLst>
                <a:path w="3562" h="589" extrusionOk="0">
                  <a:moveTo>
                    <a:pt x="394" y="0"/>
                  </a:moveTo>
                  <a:cubicBezTo>
                    <a:pt x="1" y="0"/>
                    <a:pt x="1" y="589"/>
                    <a:pt x="394" y="589"/>
                  </a:cubicBezTo>
                  <a:cubicBezTo>
                    <a:pt x="403" y="589"/>
                    <a:pt x="413" y="588"/>
                    <a:pt x="423" y="588"/>
                  </a:cubicBezTo>
                  <a:lnTo>
                    <a:pt x="3139" y="588"/>
                  </a:lnTo>
                  <a:cubicBezTo>
                    <a:pt x="3149" y="588"/>
                    <a:pt x="3159" y="589"/>
                    <a:pt x="3168" y="589"/>
                  </a:cubicBezTo>
                  <a:cubicBezTo>
                    <a:pt x="3561" y="589"/>
                    <a:pt x="3561" y="0"/>
                    <a:pt x="3168" y="0"/>
                  </a:cubicBezTo>
                  <a:cubicBezTo>
                    <a:pt x="3159" y="0"/>
                    <a:pt x="3149" y="1"/>
                    <a:pt x="3139" y="1"/>
                  </a:cubicBezTo>
                  <a:lnTo>
                    <a:pt x="423" y="1"/>
                  </a:lnTo>
                  <a:cubicBezTo>
                    <a:pt x="413" y="1"/>
                    <a:pt x="403" y="0"/>
                    <a:pt x="3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13133;p26">
              <a:extLst>
                <a:ext uri="{FF2B5EF4-FFF2-40B4-BE49-F238E27FC236}">
                  <a16:creationId xmlns:a16="http://schemas.microsoft.com/office/drawing/2014/main" id="{B6D5E6A0-FB24-7E90-F5EA-08E980EAF50D}"/>
                </a:ext>
              </a:extLst>
            </p:cNvPr>
            <p:cNvSpPr/>
            <p:nvPr/>
          </p:nvSpPr>
          <p:spPr>
            <a:xfrm>
              <a:off x="6459950" y="4520325"/>
              <a:ext cx="14675" cy="14675"/>
            </a:xfrm>
            <a:custGeom>
              <a:avLst/>
              <a:gdLst/>
              <a:ahLst/>
              <a:cxnLst/>
              <a:rect l="l" t="t" r="r" b="b"/>
              <a:pathLst>
                <a:path w="587" h="587" extrusionOk="0">
                  <a:moveTo>
                    <a:pt x="278" y="0"/>
                  </a:moveTo>
                  <a:cubicBezTo>
                    <a:pt x="124" y="0"/>
                    <a:pt x="0" y="154"/>
                    <a:pt x="0" y="309"/>
                  </a:cubicBezTo>
                  <a:cubicBezTo>
                    <a:pt x="0" y="463"/>
                    <a:pt x="124" y="586"/>
                    <a:pt x="278" y="586"/>
                  </a:cubicBezTo>
                  <a:cubicBezTo>
                    <a:pt x="432" y="586"/>
                    <a:pt x="587" y="463"/>
                    <a:pt x="587" y="309"/>
                  </a:cubicBezTo>
                  <a:cubicBezTo>
                    <a:pt x="587" y="154"/>
                    <a:pt x="432" y="0"/>
                    <a:pt x="2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13134;p26">
              <a:extLst>
                <a:ext uri="{FF2B5EF4-FFF2-40B4-BE49-F238E27FC236}">
                  <a16:creationId xmlns:a16="http://schemas.microsoft.com/office/drawing/2014/main" id="{B8B119F9-3965-3BC2-6013-20081B9357BD}"/>
                </a:ext>
              </a:extLst>
            </p:cNvPr>
            <p:cNvSpPr/>
            <p:nvPr/>
          </p:nvSpPr>
          <p:spPr>
            <a:xfrm>
              <a:off x="6242375" y="4171575"/>
              <a:ext cx="363425" cy="363425"/>
            </a:xfrm>
            <a:custGeom>
              <a:avLst/>
              <a:gdLst/>
              <a:ahLst/>
              <a:cxnLst/>
              <a:rect l="l" t="t" r="r" b="b"/>
              <a:pathLst>
                <a:path w="14537" h="14537" extrusionOk="0">
                  <a:moveTo>
                    <a:pt x="8703" y="556"/>
                  </a:moveTo>
                  <a:lnTo>
                    <a:pt x="8703" y="1698"/>
                  </a:lnTo>
                  <a:lnTo>
                    <a:pt x="617" y="1698"/>
                  </a:lnTo>
                  <a:lnTo>
                    <a:pt x="617" y="865"/>
                  </a:lnTo>
                  <a:cubicBezTo>
                    <a:pt x="617" y="710"/>
                    <a:pt x="741" y="556"/>
                    <a:pt x="895" y="556"/>
                  </a:cubicBezTo>
                  <a:close/>
                  <a:moveTo>
                    <a:pt x="10123" y="556"/>
                  </a:moveTo>
                  <a:cubicBezTo>
                    <a:pt x="10277" y="556"/>
                    <a:pt x="10401" y="710"/>
                    <a:pt x="10401" y="865"/>
                  </a:cubicBezTo>
                  <a:lnTo>
                    <a:pt x="10401" y="1698"/>
                  </a:lnTo>
                  <a:lnTo>
                    <a:pt x="9290" y="1698"/>
                  </a:lnTo>
                  <a:lnTo>
                    <a:pt x="9290" y="556"/>
                  </a:lnTo>
                  <a:close/>
                  <a:moveTo>
                    <a:pt x="12283" y="4815"/>
                  </a:moveTo>
                  <a:lnTo>
                    <a:pt x="12283" y="5957"/>
                  </a:lnTo>
                  <a:lnTo>
                    <a:pt x="4166" y="5957"/>
                  </a:lnTo>
                  <a:lnTo>
                    <a:pt x="4166" y="5124"/>
                  </a:lnTo>
                  <a:cubicBezTo>
                    <a:pt x="4166" y="4938"/>
                    <a:pt x="4290" y="4815"/>
                    <a:pt x="4444" y="4815"/>
                  </a:cubicBezTo>
                  <a:close/>
                  <a:moveTo>
                    <a:pt x="13703" y="4815"/>
                  </a:moveTo>
                  <a:cubicBezTo>
                    <a:pt x="13857" y="4815"/>
                    <a:pt x="13981" y="4938"/>
                    <a:pt x="13981" y="5124"/>
                  </a:cubicBezTo>
                  <a:lnTo>
                    <a:pt x="13981" y="5957"/>
                  </a:lnTo>
                  <a:lnTo>
                    <a:pt x="12839" y="5957"/>
                  </a:lnTo>
                  <a:lnTo>
                    <a:pt x="12839" y="4815"/>
                  </a:lnTo>
                  <a:close/>
                  <a:moveTo>
                    <a:pt x="10401" y="2284"/>
                  </a:moveTo>
                  <a:lnTo>
                    <a:pt x="10401" y="4260"/>
                  </a:lnTo>
                  <a:lnTo>
                    <a:pt x="4444" y="4260"/>
                  </a:lnTo>
                  <a:cubicBezTo>
                    <a:pt x="3981" y="4260"/>
                    <a:pt x="3611" y="4630"/>
                    <a:pt x="3611" y="5124"/>
                  </a:cubicBezTo>
                  <a:lnTo>
                    <a:pt x="3611" y="8673"/>
                  </a:lnTo>
                  <a:lnTo>
                    <a:pt x="2870" y="8673"/>
                  </a:lnTo>
                  <a:cubicBezTo>
                    <a:pt x="2853" y="8674"/>
                    <a:pt x="2836" y="8675"/>
                    <a:pt x="2819" y="8675"/>
                  </a:cubicBezTo>
                  <a:cubicBezTo>
                    <a:pt x="2506" y="8675"/>
                    <a:pt x="2284" y="8410"/>
                    <a:pt x="2284" y="8117"/>
                  </a:cubicBezTo>
                  <a:cubicBezTo>
                    <a:pt x="2315" y="7901"/>
                    <a:pt x="2160" y="7793"/>
                    <a:pt x="2006" y="7793"/>
                  </a:cubicBezTo>
                  <a:cubicBezTo>
                    <a:pt x="1852" y="7793"/>
                    <a:pt x="1697" y="7901"/>
                    <a:pt x="1728" y="8117"/>
                  </a:cubicBezTo>
                  <a:lnTo>
                    <a:pt x="1728" y="9537"/>
                  </a:lnTo>
                  <a:lnTo>
                    <a:pt x="864" y="9537"/>
                  </a:lnTo>
                  <a:cubicBezTo>
                    <a:pt x="710" y="9537"/>
                    <a:pt x="586" y="9413"/>
                    <a:pt x="586" y="9259"/>
                  </a:cubicBezTo>
                  <a:lnTo>
                    <a:pt x="586" y="2284"/>
                  </a:lnTo>
                  <a:close/>
                  <a:moveTo>
                    <a:pt x="6728" y="8642"/>
                  </a:moveTo>
                  <a:lnTo>
                    <a:pt x="8487" y="9815"/>
                  </a:lnTo>
                  <a:lnTo>
                    <a:pt x="6728" y="10957"/>
                  </a:lnTo>
                  <a:lnTo>
                    <a:pt x="6728" y="10648"/>
                  </a:lnTo>
                  <a:cubicBezTo>
                    <a:pt x="6728" y="10494"/>
                    <a:pt x="6605" y="10370"/>
                    <a:pt x="6450" y="10370"/>
                  </a:cubicBezTo>
                  <a:lnTo>
                    <a:pt x="2870" y="10370"/>
                  </a:lnTo>
                  <a:cubicBezTo>
                    <a:pt x="2531" y="10370"/>
                    <a:pt x="2284" y="10092"/>
                    <a:pt x="2284" y="9784"/>
                  </a:cubicBezTo>
                  <a:lnTo>
                    <a:pt x="2284" y="9074"/>
                  </a:lnTo>
                  <a:cubicBezTo>
                    <a:pt x="2469" y="9167"/>
                    <a:pt x="2654" y="9228"/>
                    <a:pt x="2870" y="9228"/>
                  </a:cubicBezTo>
                  <a:lnTo>
                    <a:pt x="6450" y="9259"/>
                  </a:lnTo>
                  <a:cubicBezTo>
                    <a:pt x="6605" y="9259"/>
                    <a:pt x="6728" y="9136"/>
                    <a:pt x="6728" y="8981"/>
                  </a:cubicBezTo>
                  <a:lnTo>
                    <a:pt x="6728" y="8642"/>
                  </a:lnTo>
                  <a:close/>
                  <a:moveTo>
                    <a:pt x="864" y="1"/>
                  </a:moveTo>
                  <a:cubicBezTo>
                    <a:pt x="401" y="1"/>
                    <a:pt x="0" y="371"/>
                    <a:pt x="0" y="865"/>
                  </a:cubicBezTo>
                  <a:lnTo>
                    <a:pt x="0" y="9259"/>
                  </a:lnTo>
                  <a:cubicBezTo>
                    <a:pt x="0" y="9722"/>
                    <a:pt x="401" y="10092"/>
                    <a:pt x="864" y="10092"/>
                  </a:cubicBezTo>
                  <a:lnTo>
                    <a:pt x="1759" y="10092"/>
                  </a:lnTo>
                  <a:cubicBezTo>
                    <a:pt x="1883" y="10586"/>
                    <a:pt x="2346" y="10957"/>
                    <a:pt x="2839" y="10957"/>
                  </a:cubicBezTo>
                  <a:lnTo>
                    <a:pt x="3580" y="10957"/>
                  </a:lnTo>
                  <a:lnTo>
                    <a:pt x="3580" y="13672"/>
                  </a:lnTo>
                  <a:cubicBezTo>
                    <a:pt x="3580" y="14166"/>
                    <a:pt x="3981" y="14536"/>
                    <a:pt x="4444" y="14536"/>
                  </a:cubicBezTo>
                  <a:lnTo>
                    <a:pt x="7716" y="14536"/>
                  </a:lnTo>
                  <a:cubicBezTo>
                    <a:pt x="7870" y="14536"/>
                    <a:pt x="7993" y="14413"/>
                    <a:pt x="7993" y="14259"/>
                  </a:cubicBezTo>
                  <a:cubicBezTo>
                    <a:pt x="7993" y="14104"/>
                    <a:pt x="7870" y="13950"/>
                    <a:pt x="7716" y="13950"/>
                  </a:cubicBezTo>
                  <a:lnTo>
                    <a:pt x="4444" y="13950"/>
                  </a:lnTo>
                  <a:cubicBezTo>
                    <a:pt x="4290" y="13950"/>
                    <a:pt x="4166" y="13827"/>
                    <a:pt x="4166" y="13672"/>
                  </a:cubicBezTo>
                  <a:lnTo>
                    <a:pt x="4166" y="10957"/>
                  </a:lnTo>
                  <a:lnTo>
                    <a:pt x="6142" y="10957"/>
                  </a:lnTo>
                  <a:lnTo>
                    <a:pt x="6142" y="11512"/>
                  </a:lnTo>
                  <a:cubicBezTo>
                    <a:pt x="6142" y="11635"/>
                    <a:pt x="6203" y="11728"/>
                    <a:pt x="6296" y="11759"/>
                  </a:cubicBezTo>
                  <a:cubicBezTo>
                    <a:pt x="6342" y="11790"/>
                    <a:pt x="6388" y="11805"/>
                    <a:pt x="6435" y="11805"/>
                  </a:cubicBezTo>
                  <a:cubicBezTo>
                    <a:pt x="6481" y="11805"/>
                    <a:pt x="6527" y="11790"/>
                    <a:pt x="6574" y="11759"/>
                  </a:cubicBezTo>
                  <a:lnTo>
                    <a:pt x="9135" y="10062"/>
                  </a:lnTo>
                  <a:cubicBezTo>
                    <a:pt x="9320" y="9969"/>
                    <a:pt x="9320" y="9722"/>
                    <a:pt x="9135" y="9599"/>
                  </a:cubicBezTo>
                  <a:lnTo>
                    <a:pt x="6574" y="7901"/>
                  </a:lnTo>
                  <a:cubicBezTo>
                    <a:pt x="6523" y="7867"/>
                    <a:pt x="6468" y="7852"/>
                    <a:pt x="6414" y="7852"/>
                  </a:cubicBezTo>
                  <a:cubicBezTo>
                    <a:pt x="6272" y="7852"/>
                    <a:pt x="6142" y="7960"/>
                    <a:pt x="6142" y="8117"/>
                  </a:cubicBezTo>
                  <a:lnTo>
                    <a:pt x="6142" y="8673"/>
                  </a:lnTo>
                  <a:lnTo>
                    <a:pt x="4166" y="8673"/>
                  </a:lnTo>
                  <a:lnTo>
                    <a:pt x="4166" y="6543"/>
                  </a:lnTo>
                  <a:lnTo>
                    <a:pt x="13981" y="6543"/>
                  </a:lnTo>
                  <a:lnTo>
                    <a:pt x="13981" y="13672"/>
                  </a:lnTo>
                  <a:cubicBezTo>
                    <a:pt x="13981" y="13827"/>
                    <a:pt x="13857" y="13981"/>
                    <a:pt x="13703" y="13981"/>
                  </a:cubicBezTo>
                  <a:lnTo>
                    <a:pt x="10246" y="13981"/>
                  </a:lnTo>
                  <a:cubicBezTo>
                    <a:pt x="10092" y="13981"/>
                    <a:pt x="9968" y="14104"/>
                    <a:pt x="9968" y="14259"/>
                  </a:cubicBezTo>
                  <a:cubicBezTo>
                    <a:pt x="9968" y="14413"/>
                    <a:pt x="10092" y="14536"/>
                    <a:pt x="10246" y="14536"/>
                  </a:cubicBezTo>
                  <a:lnTo>
                    <a:pt x="13703" y="14536"/>
                  </a:lnTo>
                  <a:cubicBezTo>
                    <a:pt x="14166" y="14536"/>
                    <a:pt x="14536" y="14166"/>
                    <a:pt x="14536" y="13672"/>
                  </a:cubicBezTo>
                  <a:lnTo>
                    <a:pt x="14536" y="5124"/>
                  </a:lnTo>
                  <a:cubicBezTo>
                    <a:pt x="14536" y="4630"/>
                    <a:pt x="14166" y="4260"/>
                    <a:pt x="13703" y="4260"/>
                  </a:cubicBezTo>
                  <a:lnTo>
                    <a:pt x="10987" y="4260"/>
                  </a:lnTo>
                  <a:lnTo>
                    <a:pt x="10987" y="865"/>
                  </a:lnTo>
                  <a:cubicBezTo>
                    <a:pt x="10987" y="371"/>
                    <a:pt x="10586" y="1"/>
                    <a:pt x="101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D670A2C2-4E8C-D4BE-2467-92BB2E149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252" y="1973335"/>
            <a:ext cx="647282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sz="2800" b="1" i="0" dirty="0">
                <a:effectLst/>
                <a:latin typeface="Arial" panose="020B0604020202020204" pitchFamily="34" charset="0"/>
              </a:rPr>
              <a:t>Download the HDFCBANK CSV dataset 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sz="2800" b="1" i="0" dirty="0"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sz="2800" b="1" i="0" dirty="0">
                <a:effectLst/>
                <a:latin typeface="Arial" panose="020B0604020202020204" pitchFamily="34" charset="0"/>
              </a:rPr>
              <a:t>Use the </a:t>
            </a:r>
            <a:r>
              <a:rPr lang="en-US" sz="2800" b="1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pandas </a:t>
            </a:r>
            <a:r>
              <a:rPr lang="en-US" sz="2800" b="1" i="0" dirty="0">
                <a:effectLst/>
                <a:latin typeface="Arial" panose="020B0604020202020204" pitchFamily="34" charset="0"/>
              </a:rPr>
              <a:t>library in Python to </a:t>
            </a:r>
            <a:r>
              <a:rPr lang="en-US" sz="2800" b="1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read</a:t>
            </a:r>
            <a:r>
              <a:rPr lang="en-US" sz="2800" b="1" i="0" dirty="0">
                <a:effectLst/>
                <a:latin typeface="Arial" panose="020B0604020202020204" pitchFamily="34" charset="0"/>
              </a:rPr>
              <a:t> the </a:t>
            </a:r>
            <a:r>
              <a:rPr lang="en-US" sz="2800" b="1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CSV file </a:t>
            </a:r>
            <a:r>
              <a:rPr lang="en-US" sz="2800" b="1" i="0" dirty="0">
                <a:effectLst/>
                <a:latin typeface="Arial" panose="020B0604020202020204" pitchFamily="34" charset="0"/>
              </a:rPr>
              <a:t>into a </a:t>
            </a:r>
            <a:r>
              <a:rPr lang="en-US" sz="2800" b="1" i="0" dirty="0" err="1">
                <a:effectLst/>
                <a:latin typeface="Arial" panose="020B0604020202020204" pitchFamily="34" charset="0"/>
              </a:rPr>
              <a:t>dataframe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CB70324-C68F-51D0-9A7A-CDAC32952BFC}"/>
              </a:ext>
            </a:extLst>
          </p:cNvPr>
          <p:cNvSpPr/>
          <p:nvPr/>
        </p:nvSpPr>
        <p:spPr>
          <a:xfrm flipH="1">
            <a:off x="640080" y="6022344"/>
            <a:ext cx="1483360" cy="416552"/>
          </a:xfrm>
          <a:prstGeom prst="roundRect">
            <a:avLst/>
          </a:prstGeom>
          <a:gradFill>
            <a:gsLst>
              <a:gs pos="45000">
                <a:srgbClr val="0070C0"/>
              </a:gs>
              <a:gs pos="69000">
                <a:schemeClr val="accent1">
                  <a:lumMod val="75000"/>
                </a:schemeClr>
              </a:gs>
              <a:gs pos="81000">
                <a:schemeClr val="accent5">
                  <a:lumMod val="50000"/>
                </a:schemeClr>
              </a:gs>
            </a:gsLst>
            <a:path path="rect">
              <a:fillToRect l="100000" b="100000"/>
            </a:path>
          </a:gra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Back</a:t>
            </a:r>
            <a:endParaRPr lang="en-IN" sz="2000" b="1" dirty="0"/>
          </a:p>
        </p:txBody>
      </p:sp>
      <p:pic>
        <p:nvPicPr>
          <p:cNvPr id="11" name="Graphic 10" descr="Back with solid fill">
            <a:extLst>
              <a:ext uri="{FF2B5EF4-FFF2-40B4-BE49-F238E27FC236}">
                <a16:creationId xmlns:a16="http://schemas.microsoft.com/office/drawing/2014/main" id="{1579F83F-F41A-9E54-2B4B-C15C9B9BB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604" y="6022344"/>
            <a:ext cx="416552" cy="41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6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1000">
              <a:srgbClr val="7030A0"/>
            </a:gs>
            <a:gs pos="45000">
              <a:srgbClr val="0070C0"/>
            </a:gs>
            <a:gs pos="69000">
              <a:schemeClr val="accent1">
                <a:lumMod val="75000"/>
              </a:schemeClr>
            </a:gs>
            <a:gs pos="81000">
              <a:schemeClr val="accent5">
                <a:lumMod val="50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8F1988-E6DD-FE97-C109-381CCAB09274}"/>
              </a:ext>
            </a:extLst>
          </p:cNvPr>
          <p:cNvSpPr txBox="1">
            <a:spLocks/>
          </p:cNvSpPr>
          <p:nvPr/>
        </p:nvSpPr>
        <p:spPr>
          <a:xfrm>
            <a:off x="4582160" y="339509"/>
            <a:ext cx="6196966" cy="724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6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Step 3 : Data Preprocessing 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6CDF8B3-3085-0647-878A-9F8A74718C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80" y="1296522"/>
            <a:ext cx="725424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800" dirty="0">
                <a:latin typeface="Arial" panose="020B0604020202020204" pitchFamily="34" charset="0"/>
              </a:rPr>
              <a:t>Clean and format the data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Includes steps such as: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Converting the 'Date' column to datetime format.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Setting the 'Date' column as the index. of Data Frame</a:t>
            </a:r>
          </a:p>
        </p:txBody>
      </p:sp>
      <p:pic>
        <p:nvPicPr>
          <p:cNvPr id="4" name="Graphic 3" descr="Large paint brush with solid fill">
            <a:extLst>
              <a:ext uri="{FF2B5EF4-FFF2-40B4-BE49-F238E27FC236}">
                <a16:creationId xmlns:a16="http://schemas.microsoft.com/office/drawing/2014/main" id="{2C1F07DC-0C38-160E-CC7E-B3E072145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282961">
            <a:off x="-167390" y="747061"/>
            <a:ext cx="5166110" cy="516611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58819B1-B849-A1B2-756E-ADD28743D861}"/>
              </a:ext>
            </a:extLst>
          </p:cNvPr>
          <p:cNvSpPr/>
          <p:nvPr/>
        </p:nvSpPr>
        <p:spPr>
          <a:xfrm flipH="1">
            <a:off x="640080" y="6022344"/>
            <a:ext cx="1483360" cy="416552"/>
          </a:xfrm>
          <a:prstGeom prst="roundRect">
            <a:avLst/>
          </a:prstGeom>
          <a:gradFill>
            <a:gsLst>
              <a:gs pos="45000">
                <a:srgbClr val="0070C0"/>
              </a:gs>
              <a:gs pos="69000">
                <a:schemeClr val="accent1">
                  <a:lumMod val="75000"/>
                </a:schemeClr>
              </a:gs>
              <a:gs pos="81000">
                <a:schemeClr val="accent5">
                  <a:lumMod val="50000"/>
                </a:schemeClr>
              </a:gs>
            </a:gsLst>
            <a:path path="rect">
              <a:fillToRect l="100000" b="100000"/>
            </a:path>
          </a:gra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Back</a:t>
            </a:r>
            <a:endParaRPr lang="en-IN" sz="2000" b="1" dirty="0"/>
          </a:p>
        </p:txBody>
      </p:sp>
      <p:pic>
        <p:nvPicPr>
          <p:cNvPr id="6" name="Graphic 5" descr="Back with solid fill">
            <a:extLst>
              <a:ext uri="{FF2B5EF4-FFF2-40B4-BE49-F238E27FC236}">
                <a16:creationId xmlns:a16="http://schemas.microsoft.com/office/drawing/2014/main" id="{6223C74F-C77B-1B60-3854-6BE7365F85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6604" y="6022344"/>
            <a:ext cx="416552" cy="41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024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1000">
              <a:srgbClr val="7030A0"/>
            </a:gs>
            <a:gs pos="45000">
              <a:srgbClr val="0070C0"/>
            </a:gs>
            <a:gs pos="69000">
              <a:schemeClr val="accent1">
                <a:lumMod val="75000"/>
              </a:schemeClr>
            </a:gs>
            <a:gs pos="81000">
              <a:schemeClr val="accent5">
                <a:lumMod val="5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BF0D3F-3262-0094-132D-F952C08D5DE6}"/>
              </a:ext>
            </a:extLst>
          </p:cNvPr>
          <p:cNvSpPr txBox="1"/>
          <p:nvPr/>
        </p:nvSpPr>
        <p:spPr>
          <a:xfrm>
            <a:off x="711200" y="399534"/>
            <a:ext cx="75285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Step4 : Creating Trend Lines</a:t>
            </a:r>
            <a:endParaRPr lang="en-US" altLang="ko-KR" sz="36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3" name="Google Shape;11301;p20">
            <a:extLst>
              <a:ext uri="{FF2B5EF4-FFF2-40B4-BE49-F238E27FC236}">
                <a16:creationId xmlns:a16="http://schemas.microsoft.com/office/drawing/2014/main" id="{D4762255-55DB-73C2-26DE-DD2179D15089}"/>
              </a:ext>
            </a:extLst>
          </p:cNvPr>
          <p:cNvGrpSpPr/>
          <p:nvPr/>
        </p:nvGrpSpPr>
        <p:grpSpPr>
          <a:xfrm>
            <a:off x="7005486" y="1983517"/>
            <a:ext cx="3869262" cy="3871918"/>
            <a:chOff x="4206763" y="2450951"/>
            <a:chExt cx="322151" cy="322374"/>
          </a:xfrm>
          <a:solidFill>
            <a:schemeClr val="bg1"/>
          </a:solidFill>
        </p:grpSpPr>
        <p:sp>
          <p:nvSpPr>
            <p:cNvPr id="4" name="Google Shape;11302;p20">
              <a:extLst>
                <a:ext uri="{FF2B5EF4-FFF2-40B4-BE49-F238E27FC236}">
                  <a16:creationId xmlns:a16="http://schemas.microsoft.com/office/drawing/2014/main" id="{2D035D9B-D302-1982-EEDA-3A5544234764}"/>
                </a:ext>
              </a:extLst>
            </p:cNvPr>
            <p:cNvSpPr/>
            <p:nvPr/>
          </p:nvSpPr>
          <p:spPr>
            <a:xfrm>
              <a:off x="4206763" y="2571650"/>
              <a:ext cx="322151" cy="201675"/>
            </a:xfrm>
            <a:custGeom>
              <a:avLst/>
              <a:gdLst/>
              <a:ahLst/>
              <a:cxnLst/>
              <a:rect l="l" t="t" r="r" b="b"/>
              <a:pathLst>
                <a:path w="10121" h="6336" extrusionOk="0">
                  <a:moveTo>
                    <a:pt x="2691" y="2847"/>
                  </a:moveTo>
                  <a:lnTo>
                    <a:pt x="2691" y="6037"/>
                  </a:lnTo>
                  <a:lnTo>
                    <a:pt x="1393" y="6037"/>
                  </a:lnTo>
                  <a:lnTo>
                    <a:pt x="1393" y="2847"/>
                  </a:lnTo>
                  <a:close/>
                  <a:moveTo>
                    <a:pt x="5703" y="2049"/>
                  </a:moveTo>
                  <a:lnTo>
                    <a:pt x="5703" y="6037"/>
                  </a:lnTo>
                  <a:lnTo>
                    <a:pt x="4406" y="6037"/>
                  </a:lnTo>
                  <a:lnTo>
                    <a:pt x="4406" y="2049"/>
                  </a:lnTo>
                  <a:close/>
                  <a:moveTo>
                    <a:pt x="8704" y="299"/>
                  </a:moveTo>
                  <a:lnTo>
                    <a:pt x="8704" y="6037"/>
                  </a:lnTo>
                  <a:lnTo>
                    <a:pt x="7406" y="6037"/>
                  </a:lnTo>
                  <a:lnTo>
                    <a:pt x="7406" y="299"/>
                  </a:lnTo>
                  <a:close/>
                  <a:moveTo>
                    <a:pt x="7275" y="1"/>
                  </a:moveTo>
                  <a:cubicBezTo>
                    <a:pt x="7192" y="1"/>
                    <a:pt x="7132" y="61"/>
                    <a:pt x="7132" y="156"/>
                  </a:cubicBezTo>
                  <a:lnTo>
                    <a:pt x="7132" y="6037"/>
                  </a:lnTo>
                  <a:lnTo>
                    <a:pt x="6001" y="6037"/>
                  </a:lnTo>
                  <a:lnTo>
                    <a:pt x="6001" y="1894"/>
                  </a:lnTo>
                  <a:cubicBezTo>
                    <a:pt x="6001" y="1811"/>
                    <a:pt x="5941" y="1751"/>
                    <a:pt x="5846" y="1751"/>
                  </a:cubicBezTo>
                  <a:lnTo>
                    <a:pt x="4275" y="1751"/>
                  </a:lnTo>
                  <a:cubicBezTo>
                    <a:pt x="4179" y="1751"/>
                    <a:pt x="4120" y="1811"/>
                    <a:pt x="4120" y="1894"/>
                  </a:cubicBezTo>
                  <a:lnTo>
                    <a:pt x="4120" y="6037"/>
                  </a:lnTo>
                  <a:lnTo>
                    <a:pt x="2989" y="6037"/>
                  </a:lnTo>
                  <a:lnTo>
                    <a:pt x="2989" y="2704"/>
                  </a:lnTo>
                  <a:cubicBezTo>
                    <a:pt x="2989" y="2608"/>
                    <a:pt x="2929" y="2549"/>
                    <a:pt x="2846" y="2549"/>
                  </a:cubicBezTo>
                  <a:lnTo>
                    <a:pt x="1262" y="2549"/>
                  </a:lnTo>
                  <a:cubicBezTo>
                    <a:pt x="1167" y="2549"/>
                    <a:pt x="1119" y="2608"/>
                    <a:pt x="1119" y="2704"/>
                  </a:cubicBezTo>
                  <a:lnTo>
                    <a:pt x="1119" y="6037"/>
                  </a:lnTo>
                  <a:lnTo>
                    <a:pt x="143" y="6037"/>
                  </a:lnTo>
                  <a:cubicBezTo>
                    <a:pt x="60" y="6037"/>
                    <a:pt x="0" y="6097"/>
                    <a:pt x="0" y="6180"/>
                  </a:cubicBezTo>
                  <a:cubicBezTo>
                    <a:pt x="0" y="6276"/>
                    <a:pt x="60" y="6335"/>
                    <a:pt x="143" y="6335"/>
                  </a:cubicBezTo>
                  <a:lnTo>
                    <a:pt x="9966" y="6335"/>
                  </a:lnTo>
                  <a:cubicBezTo>
                    <a:pt x="10061" y="6335"/>
                    <a:pt x="10121" y="6276"/>
                    <a:pt x="10121" y="6180"/>
                  </a:cubicBezTo>
                  <a:cubicBezTo>
                    <a:pt x="10121" y="6109"/>
                    <a:pt x="10049" y="6037"/>
                    <a:pt x="9966" y="6037"/>
                  </a:cubicBezTo>
                  <a:lnTo>
                    <a:pt x="9001" y="6037"/>
                  </a:lnTo>
                  <a:lnTo>
                    <a:pt x="9001" y="156"/>
                  </a:lnTo>
                  <a:cubicBezTo>
                    <a:pt x="9001" y="61"/>
                    <a:pt x="8942" y="1"/>
                    <a:pt x="885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" name="Google Shape;11303;p20">
              <a:extLst>
                <a:ext uri="{FF2B5EF4-FFF2-40B4-BE49-F238E27FC236}">
                  <a16:creationId xmlns:a16="http://schemas.microsoft.com/office/drawing/2014/main" id="{C24655F1-038B-F7B1-50AC-0C7B644936D0}"/>
                </a:ext>
              </a:extLst>
            </p:cNvPr>
            <p:cNvSpPr/>
            <p:nvPr/>
          </p:nvSpPr>
          <p:spPr>
            <a:xfrm>
              <a:off x="4210933" y="2450951"/>
              <a:ext cx="308878" cy="185537"/>
            </a:xfrm>
            <a:custGeom>
              <a:avLst/>
              <a:gdLst/>
              <a:ahLst/>
              <a:cxnLst/>
              <a:rect l="l" t="t" r="r" b="b"/>
              <a:pathLst>
                <a:path w="9704" h="5829" extrusionOk="0">
                  <a:moveTo>
                    <a:pt x="9212" y="1"/>
                  </a:moveTo>
                  <a:cubicBezTo>
                    <a:pt x="9189" y="1"/>
                    <a:pt x="9167" y="3"/>
                    <a:pt x="9144" y="7"/>
                  </a:cubicBezTo>
                  <a:lnTo>
                    <a:pt x="7870" y="162"/>
                  </a:lnTo>
                  <a:cubicBezTo>
                    <a:pt x="7620" y="197"/>
                    <a:pt x="7442" y="435"/>
                    <a:pt x="7477" y="685"/>
                  </a:cubicBezTo>
                  <a:cubicBezTo>
                    <a:pt x="7500" y="920"/>
                    <a:pt x="7711" y="1092"/>
                    <a:pt x="7944" y="1092"/>
                  </a:cubicBezTo>
                  <a:cubicBezTo>
                    <a:pt x="7959" y="1092"/>
                    <a:pt x="7974" y="1092"/>
                    <a:pt x="7989" y="1090"/>
                  </a:cubicBezTo>
                  <a:lnTo>
                    <a:pt x="8096" y="1066"/>
                  </a:lnTo>
                  <a:lnTo>
                    <a:pt x="8096" y="1066"/>
                  </a:lnTo>
                  <a:cubicBezTo>
                    <a:pt x="6537" y="2876"/>
                    <a:pt x="4691" y="3805"/>
                    <a:pt x="3382" y="4269"/>
                  </a:cubicBezTo>
                  <a:cubicBezTo>
                    <a:pt x="1739" y="4853"/>
                    <a:pt x="476" y="4912"/>
                    <a:pt x="465" y="4912"/>
                  </a:cubicBezTo>
                  <a:cubicBezTo>
                    <a:pt x="203" y="4924"/>
                    <a:pt x="0" y="5138"/>
                    <a:pt x="12" y="5388"/>
                  </a:cubicBezTo>
                  <a:cubicBezTo>
                    <a:pt x="36" y="5638"/>
                    <a:pt x="226" y="5829"/>
                    <a:pt x="476" y="5829"/>
                  </a:cubicBezTo>
                  <a:lnTo>
                    <a:pt x="488" y="5829"/>
                  </a:lnTo>
                  <a:cubicBezTo>
                    <a:pt x="548" y="5829"/>
                    <a:pt x="1893" y="5793"/>
                    <a:pt x="3667" y="5150"/>
                  </a:cubicBezTo>
                  <a:cubicBezTo>
                    <a:pt x="4656" y="4793"/>
                    <a:pt x="5596" y="4317"/>
                    <a:pt x="6442" y="3745"/>
                  </a:cubicBezTo>
                  <a:cubicBezTo>
                    <a:pt x="6525" y="3710"/>
                    <a:pt x="6537" y="3614"/>
                    <a:pt x="6489" y="3543"/>
                  </a:cubicBezTo>
                  <a:cubicBezTo>
                    <a:pt x="6458" y="3497"/>
                    <a:pt x="6413" y="3471"/>
                    <a:pt x="6365" y="3471"/>
                  </a:cubicBezTo>
                  <a:cubicBezTo>
                    <a:pt x="6339" y="3471"/>
                    <a:pt x="6312" y="3478"/>
                    <a:pt x="6287" y="3495"/>
                  </a:cubicBezTo>
                  <a:cubicBezTo>
                    <a:pt x="5453" y="4067"/>
                    <a:pt x="4537" y="4519"/>
                    <a:pt x="3560" y="4865"/>
                  </a:cubicBezTo>
                  <a:cubicBezTo>
                    <a:pt x="1834" y="5484"/>
                    <a:pt x="536" y="5519"/>
                    <a:pt x="476" y="5531"/>
                  </a:cubicBezTo>
                  <a:cubicBezTo>
                    <a:pt x="393" y="5531"/>
                    <a:pt x="310" y="5460"/>
                    <a:pt x="310" y="5377"/>
                  </a:cubicBezTo>
                  <a:cubicBezTo>
                    <a:pt x="310" y="5281"/>
                    <a:pt x="393" y="5210"/>
                    <a:pt x="476" y="5198"/>
                  </a:cubicBezTo>
                  <a:cubicBezTo>
                    <a:pt x="488" y="5198"/>
                    <a:pt x="1798" y="5150"/>
                    <a:pt x="3489" y="4543"/>
                  </a:cubicBezTo>
                  <a:cubicBezTo>
                    <a:pt x="4894" y="4031"/>
                    <a:pt x="6918" y="3007"/>
                    <a:pt x="8573" y="947"/>
                  </a:cubicBezTo>
                  <a:cubicBezTo>
                    <a:pt x="8664" y="856"/>
                    <a:pt x="8579" y="709"/>
                    <a:pt x="8456" y="709"/>
                  </a:cubicBezTo>
                  <a:cubicBezTo>
                    <a:pt x="8451" y="709"/>
                    <a:pt x="8447" y="709"/>
                    <a:pt x="8442" y="709"/>
                  </a:cubicBezTo>
                  <a:lnTo>
                    <a:pt x="7966" y="769"/>
                  </a:lnTo>
                  <a:cubicBezTo>
                    <a:pt x="7951" y="772"/>
                    <a:pt x="7937" y="774"/>
                    <a:pt x="7924" y="774"/>
                  </a:cubicBezTo>
                  <a:cubicBezTo>
                    <a:pt x="7850" y="774"/>
                    <a:pt x="7797" y="720"/>
                    <a:pt x="7787" y="650"/>
                  </a:cubicBezTo>
                  <a:cubicBezTo>
                    <a:pt x="7751" y="554"/>
                    <a:pt x="7835" y="459"/>
                    <a:pt x="7930" y="447"/>
                  </a:cubicBezTo>
                  <a:lnTo>
                    <a:pt x="9204" y="281"/>
                  </a:lnTo>
                  <a:cubicBezTo>
                    <a:pt x="9210" y="280"/>
                    <a:pt x="9216" y="280"/>
                    <a:pt x="9222" y="280"/>
                  </a:cubicBezTo>
                  <a:cubicBezTo>
                    <a:pt x="9311" y="280"/>
                    <a:pt x="9394" y="358"/>
                    <a:pt x="9394" y="447"/>
                  </a:cubicBezTo>
                  <a:lnTo>
                    <a:pt x="9394" y="1709"/>
                  </a:lnTo>
                  <a:cubicBezTo>
                    <a:pt x="9394" y="1805"/>
                    <a:pt x="9323" y="1876"/>
                    <a:pt x="9228" y="1876"/>
                  </a:cubicBezTo>
                  <a:cubicBezTo>
                    <a:pt x="9132" y="1876"/>
                    <a:pt x="9061" y="1805"/>
                    <a:pt x="9061" y="1709"/>
                  </a:cubicBezTo>
                  <a:lnTo>
                    <a:pt x="9061" y="1328"/>
                  </a:lnTo>
                  <a:cubicBezTo>
                    <a:pt x="9061" y="1269"/>
                    <a:pt x="9025" y="1209"/>
                    <a:pt x="8978" y="1186"/>
                  </a:cubicBezTo>
                  <a:cubicBezTo>
                    <a:pt x="8963" y="1183"/>
                    <a:pt x="8948" y="1181"/>
                    <a:pt x="8932" y="1181"/>
                  </a:cubicBezTo>
                  <a:cubicBezTo>
                    <a:pt x="8882" y="1181"/>
                    <a:pt x="8829" y="1197"/>
                    <a:pt x="8811" y="1233"/>
                  </a:cubicBezTo>
                  <a:cubicBezTo>
                    <a:pt x="8263" y="1924"/>
                    <a:pt x="7620" y="2531"/>
                    <a:pt x="6930" y="3067"/>
                  </a:cubicBezTo>
                  <a:cubicBezTo>
                    <a:pt x="6870" y="3114"/>
                    <a:pt x="6858" y="3210"/>
                    <a:pt x="6906" y="3269"/>
                  </a:cubicBezTo>
                  <a:cubicBezTo>
                    <a:pt x="6936" y="3307"/>
                    <a:pt x="6985" y="3330"/>
                    <a:pt x="7032" y="3330"/>
                  </a:cubicBezTo>
                  <a:cubicBezTo>
                    <a:pt x="7060" y="3330"/>
                    <a:pt x="7086" y="3322"/>
                    <a:pt x="7108" y="3305"/>
                  </a:cubicBezTo>
                  <a:cubicBezTo>
                    <a:pt x="7704" y="2840"/>
                    <a:pt x="8275" y="2305"/>
                    <a:pt x="8775" y="1745"/>
                  </a:cubicBezTo>
                  <a:cubicBezTo>
                    <a:pt x="8799" y="1995"/>
                    <a:pt x="8989" y="2186"/>
                    <a:pt x="9239" y="2186"/>
                  </a:cubicBezTo>
                  <a:cubicBezTo>
                    <a:pt x="9490" y="2186"/>
                    <a:pt x="9704" y="1983"/>
                    <a:pt x="9704" y="1721"/>
                  </a:cubicBezTo>
                  <a:lnTo>
                    <a:pt x="9704" y="459"/>
                  </a:lnTo>
                  <a:cubicBezTo>
                    <a:pt x="9680" y="328"/>
                    <a:pt x="9620" y="209"/>
                    <a:pt x="9513" y="126"/>
                  </a:cubicBezTo>
                  <a:cubicBezTo>
                    <a:pt x="9425" y="47"/>
                    <a:pt x="9319" y="1"/>
                    <a:pt x="921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76836AC-8C24-6822-F88A-9F373BD421CA}"/>
              </a:ext>
            </a:extLst>
          </p:cNvPr>
          <p:cNvSpPr txBox="1"/>
          <p:nvPr/>
        </p:nvSpPr>
        <p:spPr>
          <a:xfrm>
            <a:off x="396240" y="1288256"/>
            <a:ext cx="615867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b="1" dirty="0">
                <a:ea typeface="Calibri" panose="020F0502020204030204" pitchFamily="34" charset="0"/>
                <a:cs typeface="Calibri" panose="020F0502020204030204" pitchFamily="34" charset="0"/>
              </a:rPr>
              <a:t>The main objective of the project is to </a:t>
            </a:r>
            <a:r>
              <a:rPr lang="en-US" sz="2800" b="1" i="0" dirty="0">
                <a:effectLst/>
              </a:rPr>
              <a:t>understanding of support and resistance levels, trendlines, and chart patterns. </a:t>
            </a:r>
            <a:r>
              <a:rPr lang="en-IN" sz="2800" b="1" dirty="0">
                <a:ea typeface="Calibri" panose="020F0502020204030204" pitchFamily="34" charset="0"/>
                <a:cs typeface="Calibri" panose="020F0502020204030204" pitchFamily="34" charset="0"/>
              </a:rPr>
              <a:t>HDFC BANK DATASET.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the matplotlib library to plot the closing price of HDFCBANK over time</a:t>
            </a:r>
            <a:r>
              <a:rPr lang="en-IN" sz="28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2800" b="1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i="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Let’s Demonstrate</a:t>
            </a:r>
            <a:endParaRPr lang="en-IN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0572B7-3CBB-23A3-2EFE-50EAB4E74E3C}"/>
              </a:ext>
            </a:extLst>
          </p:cNvPr>
          <p:cNvSpPr/>
          <p:nvPr/>
        </p:nvSpPr>
        <p:spPr>
          <a:xfrm flipH="1">
            <a:off x="640080" y="6022344"/>
            <a:ext cx="1483360" cy="416552"/>
          </a:xfrm>
          <a:prstGeom prst="roundRect">
            <a:avLst/>
          </a:prstGeom>
          <a:gradFill>
            <a:gsLst>
              <a:gs pos="45000">
                <a:srgbClr val="0070C0"/>
              </a:gs>
              <a:gs pos="69000">
                <a:schemeClr val="accent1">
                  <a:lumMod val="75000"/>
                </a:schemeClr>
              </a:gs>
              <a:gs pos="81000">
                <a:schemeClr val="accent5">
                  <a:lumMod val="50000"/>
                </a:schemeClr>
              </a:gs>
            </a:gsLst>
            <a:path path="rect">
              <a:fillToRect l="100000" b="100000"/>
            </a:path>
          </a:gradFill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Back</a:t>
            </a:r>
            <a:endParaRPr lang="en-IN" sz="2000" b="1" dirty="0"/>
          </a:p>
        </p:txBody>
      </p:sp>
      <p:pic>
        <p:nvPicPr>
          <p:cNvPr id="8" name="Graphic 7" descr="Back with solid fill">
            <a:extLst>
              <a:ext uri="{FF2B5EF4-FFF2-40B4-BE49-F238E27FC236}">
                <a16:creationId xmlns:a16="http://schemas.microsoft.com/office/drawing/2014/main" id="{211860E5-2CFE-A382-C333-48E73597E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604" y="6022344"/>
            <a:ext cx="416552" cy="41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03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09DDCA-A08C-06E2-D2A8-DA973D2434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98" b="7798"/>
          <a:stretch/>
        </p:blipFill>
        <p:spPr>
          <a:xfrm>
            <a:off x="0" y="0"/>
            <a:ext cx="12192001" cy="68638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93B49E-FEE9-886F-DF13-C1C8F77E1F8C}"/>
              </a:ext>
            </a:extLst>
          </p:cNvPr>
          <p:cNvSpPr txBox="1"/>
          <p:nvPr/>
        </p:nvSpPr>
        <p:spPr>
          <a:xfrm>
            <a:off x="482537" y="555585"/>
            <a:ext cx="104293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Application</a:t>
            </a:r>
            <a:r>
              <a:rPr lang="en-US" sz="4000" b="1" u="sng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N" sz="4000" b="1" dirty="0">
                <a:solidFill>
                  <a:srgbClr val="FFFF00"/>
                </a:solidFill>
              </a:rPr>
              <a:t>(Technical Analysis Fundamentals)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40619A18-B076-F49A-BC28-F52D7B03D4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156" y="1837900"/>
            <a:ext cx="5777634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chemeClr val="bg1"/>
                </a:solidFill>
              </a:rPr>
              <a:t>Helps traders identify entry and exit points.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b="1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chemeClr val="bg1"/>
                </a:solidFill>
              </a:rPr>
              <a:t>Predicts trend reversals and continuations.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b="1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chemeClr val="bg1"/>
                </a:solidFill>
              </a:rPr>
              <a:t>Provides a systematic approach to market analysis.</a:t>
            </a:r>
          </a:p>
          <a:p>
            <a:pPr marL="742950" marR="0" lvl="0" indent="-7429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8A27AA-39C4-6CCD-8340-0D10AF3326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894" y="1283105"/>
            <a:ext cx="3030346" cy="599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52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AF6E7A-1867-AC91-7C7F-942A7A49D7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6000"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53" b="953"/>
          <a:stretch/>
        </p:blipFill>
        <p:spPr>
          <a:xfrm>
            <a:off x="0" y="-101600"/>
            <a:ext cx="12192000" cy="686870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D1DACE-AD3B-CE30-C3CE-8E3F170505AB}"/>
              </a:ext>
            </a:extLst>
          </p:cNvPr>
          <p:cNvSpPr txBox="1">
            <a:spLocks/>
          </p:cNvSpPr>
          <p:nvPr/>
        </p:nvSpPr>
        <p:spPr>
          <a:xfrm>
            <a:off x="690880" y="705269"/>
            <a:ext cx="4215766" cy="724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4000" b="1" u="sng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Future Scope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1481EBE-A224-402C-FC9F-3DDA85CD9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3658" y="1780278"/>
            <a:ext cx="5558502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bg1"/>
                </a:solidFill>
              </a:rPr>
              <a:t>Integration with AI for advanced predictions.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b="1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bg1"/>
                </a:solidFill>
              </a:rPr>
              <a:t>Enhanced visualization with modern tools.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b="1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bg1"/>
                </a:solidFill>
              </a:rPr>
              <a:t>Application in algorithmic trading.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0C791F-8185-7DA2-0516-D721E3E4EA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618" y="1189812"/>
            <a:ext cx="3094650" cy="543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7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rgbClr val="41548F"/>
            </a:gs>
            <a:gs pos="0">
              <a:srgbClr val="002060"/>
            </a:gs>
            <a:gs pos="100000">
              <a:srgbClr val="0070C0"/>
            </a:gs>
            <a:gs pos="81000">
              <a:schemeClr val="accent5">
                <a:lumMod val="5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6E8C7E-6087-9C65-79FB-3A35AD8AB32E}"/>
              </a:ext>
            </a:extLst>
          </p:cNvPr>
          <p:cNvSpPr txBox="1">
            <a:spLocks/>
          </p:cNvSpPr>
          <p:nvPr/>
        </p:nvSpPr>
        <p:spPr>
          <a:xfrm>
            <a:off x="4572435" y="993942"/>
            <a:ext cx="4215766" cy="724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4000" b="1" u="sng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Conclusion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6DA3C3B-D7AE-54C8-DDF3-5C585B345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1" y="3152152"/>
            <a:ext cx="549656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60B3329-5EDB-C785-BC4C-FBB752F2D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2110" y="1865261"/>
            <a:ext cx="556813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bg1"/>
                </a:solidFill>
              </a:rPr>
              <a:t>Technical analysis simplifies stock market decisions.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b="1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bg1"/>
                </a:solidFill>
              </a:rPr>
              <a:t>Key tools: Support &amp; Resistance, Trendlines, Chart Patterns.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b="1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bg1"/>
                </a:solidFill>
              </a:rPr>
              <a:t>Practical application leads to better market insights.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5973AF-E402-C530-3C33-903E7A1BD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628" y="2204724"/>
            <a:ext cx="3421176" cy="24180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7215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7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1000">
              <a:srgbClr val="00B0F0"/>
            </a:gs>
            <a:gs pos="45000">
              <a:srgbClr val="0070C0"/>
            </a:gs>
            <a:gs pos="69000">
              <a:schemeClr val="accent1">
                <a:lumMod val="75000"/>
              </a:schemeClr>
            </a:gs>
            <a:gs pos="81000">
              <a:schemeClr val="accent5">
                <a:lumMod val="5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F8A3708-073D-0D25-710D-BF5338483162}"/>
              </a:ext>
            </a:extLst>
          </p:cNvPr>
          <p:cNvSpPr txBox="1">
            <a:spLocks/>
          </p:cNvSpPr>
          <p:nvPr/>
        </p:nvSpPr>
        <p:spPr>
          <a:xfrm>
            <a:off x="965200" y="378792"/>
            <a:ext cx="10261600" cy="9540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u="sng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Table of contents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3BE7321-CF33-40C6-A9E0-7A0D5E5F60B9}"/>
              </a:ext>
            </a:extLst>
          </p:cNvPr>
          <p:cNvGrpSpPr/>
          <p:nvPr/>
        </p:nvGrpSpPr>
        <p:grpSpPr>
          <a:xfrm>
            <a:off x="2375424" y="1242458"/>
            <a:ext cx="6979123" cy="4489748"/>
            <a:chOff x="1824710" y="-241525"/>
            <a:chExt cx="8011569" cy="5153941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8C830EA-4F0E-4396-9990-D61A94292E34}"/>
                </a:ext>
              </a:extLst>
            </p:cNvPr>
            <p:cNvSpPr/>
            <p:nvPr/>
          </p:nvSpPr>
          <p:spPr>
            <a:xfrm>
              <a:off x="2058880" y="-181028"/>
              <a:ext cx="3804179" cy="1492794"/>
            </a:xfrm>
            <a:custGeom>
              <a:avLst/>
              <a:gdLst>
                <a:gd name="connsiteX0" fmla="*/ 1580886 w 2410587"/>
                <a:gd name="connsiteY0" fmla="*/ 365344 h 1741932"/>
                <a:gd name="connsiteX1" fmla="*/ 852327 w 2410587"/>
                <a:gd name="connsiteY1" fmla="*/ 224 h 1741932"/>
                <a:gd name="connsiteX2" fmla="*/ 49 w 2410587"/>
                <a:gd name="connsiteY2" fmla="*/ 880482 h 1741932"/>
                <a:gd name="connsiteX3" fmla="*/ 871460 w 2410587"/>
                <a:gd name="connsiteY3" fmla="*/ 1742945 h 1741932"/>
                <a:gd name="connsiteX4" fmla="*/ 1575811 w 2410587"/>
                <a:gd name="connsiteY4" fmla="*/ 1384683 h 1741932"/>
                <a:gd name="connsiteX5" fmla="*/ 2380941 w 2410587"/>
                <a:gd name="connsiteY5" fmla="*/ 1171810 h 1741932"/>
                <a:gd name="connsiteX6" fmla="*/ 2412624 w 2410587"/>
                <a:gd name="connsiteY6" fmla="*/ 1187344 h 1741932"/>
                <a:gd name="connsiteX7" fmla="*/ 2412624 w 2410587"/>
                <a:gd name="connsiteY7" fmla="*/ 555653 h 1741932"/>
                <a:gd name="connsiteX8" fmla="*/ 2381763 w 2410587"/>
                <a:gd name="connsiteY8" fmla="*/ 570741 h 1741932"/>
                <a:gd name="connsiteX9" fmla="*/ 1580886 w 2410587"/>
                <a:gd name="connsiteY9" fmla="*/ 365344 h 1741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0587" h="1741932">
                  <a:moveTo>
                    <a:pt x="1580886" y="365344"/>
                  </a:moveTo>
                  <a:cubicBezTo>
                    <a:pt x="1413534" y="130437"/>
                    <a:pt x="1140678" y="-6306"/>
                    <a:pt x="852327" y="224"/>
                  </a:cubicBezTo>
                  <a:cubicBezTo>
                    <a:pt x="372747" y="10511"/>
                    <a:pt x="-4924" y="400834"/>
                    <a:pt x="49" y="880482"/>
                  </a:cubicBezTo>
                  <a:cubicBezTo>
                    <a:pt x="4849" y="1357628"/>
                    <a:pt x="393218" y="1742945"/>
                    <a:pt x="871460" y="1742945"/>
                  </a:cubicBezTo>
                  <a:cubicBezTo>
                    <a:pt x="1150056" y="1743157"/>
                    <a:pt x="1411912" y="1609968"/>
                    <a:pt x="1575811" y="1384683"/>
                  </a:cubicBezTo>
                  <a:cubicBezTo>
                    <a:pt x="1760977" y="1131108"/>
                    <a:pt x="2097019" y="1037531"/>
                    <a:pt x="2380941" y="1171810"/>
                  </a:cubicBezTo>
                  <a:cubicBezTo>
                    <a:pt x="2391571" y="1176861"/>
                    <a:pt x="2402132" y="1182039"/>
                    <a:pt x="2412624" y="1187344"/>
                  </a:cubicBezTo>
                  <a:lnTo>
                    <a:pt x="2412624" y="555653"/>
                  </a:lnTo>
                  <a:cubicBezTo>
                    <a:pt x="2402406" y="560797"/>
                    <a:pt x="2392119" y="565827"/>
                    <a:pt x="2381763" y="570741"/>
                  </a:cubicBezTo>
                  <a:cubicBezTo>
                    <a:pt x="2100860" y="703923"/>
                    <a:pt x="1761594" y="618232"/>
                    <a:pt x="1580886" y="365344"/>
                  </a:cubicBezTo>
                  <a:close/>
                </a:path>
              </a:pathLst>
            </a:custGeom>
            <a:solidFill>
              <a:schemeClr val="accent1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149D587-7CD1-4B24-B851-045B7FDA5F7E}"/>
                </a:ext>
              </a:extLst>
            </p:cNvPr>
            <p:cNvSpPr/>
            <p:nvPr/>
          </p:nvSpPr>
          <p:spPr>
            <a:xfrm>
              <a:off x="5537176" y="-138761"/>
              <a:ext cx="891713" cy="1170962"/>
            </a:xfrm>
            <a:custGeom>
              <a:avLst/>
              <a:gdLst>
                <a:gd name="connsiteX0" fmla="*/ 0 w 1114425"/>
                <a:gd name="connsiteY0" fmla="*/ 0 h 1429893"/>
                <a:gd name="connsiteX1" fmla="*/ 1117648 w 1114425"/>
                <a:gd name="connsiteY1" fmla="*/ 0 h 1429893"/>
                <a:gd name="connsiteX2" fmla="*/ 1117648 w 1114425"/>
                <a:gd name="connsiteY2" fmla="*/ 1432293 h 1429893"/>
                <a:gd name="connsiteX3" fmla="*/ 0 w 1114425"/>
                <a:gd name="connsiteY3" fmla="*/ 1432293 h 14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425" h="1429893">
                  <a:moveTo>
                    <a:pt x="0" y="0"/>
                  </a:moveTo>
                  <a:lnTo>
                    <a:pt x="1117648" y="0"/>
                  </a:lnTo>
                  <a:lnTo>
                    <a:pt x="1117648" y="1432293"/>
                  </a:lnTo>
                  <a:lnTo>
                    <a:pt x="0" y="1432293"/>
                  </a:lnTo>
                  <a:close/>
                </a:path>
              </a:pathLst>
            </a:custGeom>
            <a:solidFill>
              <a:schemeClr val="accent1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9F0E02A-64C5-4698-A30F-7B1B6AA435B6}"/>
                </a:ext>
              </a:extLst>
            </p:cNvPr>
            <p:cNvSpPr/>
            <p:nvPr/>
          </p:nvSpPr>
          <p:spPr>
            <a:xfrm>
              <a:off x="5732092" y="902663"/>
              <a:ext cx="3804179" cy="1492794"/>
            </a:xfrm>
            <a:custGeom>
              <a:avLst/>
              <a:gdLst>
                <a:gd name="connsiteX0" fmla="*/ 831738 w 2410587"/>
                <a:gd name="connsiteY0" fmla="*/ 365345 h 1741932"/>
                <a:gd name="connsiteX1" fmla="*/ 1560298 w 2410587"/>
                <a:gd name="connsiteY1" fmla="*/ 225 h 1741932"/>
                <a:gd name="connsiteX2" fmla="*/ 2412576 w 2410587"/>
                <a:gd name="connsiteY2" fmla="*/ 880449 h 1741932"/>
                <a:gd name="connsiteX3" fmla="*/ 1541164 w 2410587"/>
                <a:gd name="connsiteY3" fmla="*/ 1742946 h 1741932"/>
                <a:gd name="connsiteX4" fmla="*/ 836813 w 2410587"/>
                <a:gd name="connsiteY4" fmla="*/ 1384547 h 1741932"/>
                <a:gd name="connsiteX5" fmla="*/ 31684 w 2410587"/>
                <a:gd name="connsiteY5" fmla="*/ 1171674 h 1741932"/>
                <a:gd name="connsiteX6" fmla="*/ 0 w 2410587"/>
                <a:gd name="connsiteY6" fmla="*/ 1187208 h 1741932"/>
                <a:gd name="connsiteX7" fmla="*/ 0 w 2410587"/>
                <a:gd name="connsiteY7" fmla="*/ 555620 h 1741932"/>
                <a:gd name="connsiteX8" fmla="*/ 30861 w 2410587"/>
                <a:gd name="connsiteY8" fmla="*/ 570742 h 1741932"/>
                <a:gd name="connsiteX9" fmla="*/ 831738 w 2410587"/>
                <a:gd name="connsiteY9" fmla="*/ 365345 h 1741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0587" h="1741932">
                  <a:moveTo>
                    <a:pt x="831738" y="365345"/>
                  </a:moveTo>
                  <a:cubicBezTo>
                    <a:pt x="999073" y="130424"/>
                    <a:pt x="1271954" y="-6324"/>
                    <a:pt x="1560298" y="225"/>
                  </a:cubicBezTo>
                  <a:cubicBezTo>
                    <a:pt x="2039878" y="10512"/>
                    <a:pt x="2417548" y="400835"/>
                    <a:pt x="2412576" y="880449"/>
                  </a:cubicBezTo>
                  <a:cubicBezTo>
                    <a:pt x="2407776" y="1357629"/>
                    <a:pt x="2019476" y="1742946"/>
                    <a:pt x="1541164" y="1742946"/>
                  </a:cubicBezTo>
                  <a:cubicBezTo>
                    <a:pt x="1262558" y="1743117"/>
                    <a:pt x="1000685" y="1609883"/>
                    <a:pt x="836813" y="1384547"/>
                  </a:cubicBezTo>
                  <a:cubicBezTo>
                    <a:pt x="651647" y="1130972"/>
                    <a:pt x="315605" y="1037395"/>
                    <a:pt x="31684" y="1171674"/>
                  </a:cubicBezTo>
                  <a:cubicBezTo>
                    <a:pt x="21054" y="1176705"/>
                    <a:pt x="10493" y="1181882"/>
                    <a:pt x="0" y="1187208"/>
                  </a:cubicBezTo>
                  <a:lnTo>
                    <a:pt x="0" y="555620"/>
                  </a:lnTo>
                  <a:cubicBezTo>
                    <a:pt x="10219" y="560788"/>
                    <a:pt x="20506" y="565828"/>
                    <a:pt x="30861" y="570742"/>
                  </a:cubicBezTo>
                  <a:cubicBezTo>
                    <a:pt x="311765" y="703924"/>
                    <a:pt x="651030" y="618199"/>
                    <a:pt x="831738" y="365345"/>
                  </a:cubicBezTo>
                  <a:close/>
                </a:path>
              </a:pathLst>
            </a:custGeom>
            <a:solidFill>
              <a:schemeClr val="accent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93F18C2-1A41-4FFA-81F7-977DD68CAEC8}"/>
                </a:ext>
              </a:extLst>
            </p:cNvPr>
            <p:cNvSpPr/>
            <p:nvPr/>
          </p:nvSpPr>
          <p:spPr>
            <a:xfrm>
              <a:off x="6726477" y="863610"/>
              <a:ext cx="2960645" cy="1538849"/>
            </a:xfrm>
            <a:custGeom>
              <a:avLst/>
              <a:gdLst>
                <a:gd name="connsiteX0" fmla="*/ 1582097 w 2108835"/>
                <a:gd name="connsiteY0" fmla="*/ 527366 h 2108835"/>
                <a:gd name="connsiteX1" fmla="*/ 1582097 w 2108835"/>
                <a:gd name="connsiteY1" fmla="*/ 1582097 h 2108835"/>
                <a:gd name="connsiteX2" fmla="*/ 527366 w 2108835"/>
                <a:gd name="connsiteY2" fmla="*/ 1582097 h 2108835"/>
                <a:gd name="connsiteX3" fmla="*/ 527366 w 2108835"/>
                <a:gd name="connsiteY3" fmla="*/ 527366 h 2108835"/>
                <a:gd name="connsiteX4" fmla="*/ 1582097 w 2108835"/>
                <a:gd name="connsiteY4" fmla="*/ 527366 h 2108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8835" h="2108835">
                  <a:moveTo>
                    <a:pt x="1582097" y="527366"/>
                  </a:moveTo>
                  <a:cubicBezTo>
                    <a:pt x="1873353" y="818622"/>
                    <a:pt x="1873353" y="1290841"/>
                    <a:pt x="1582097" y="1582097"/>
                  </a:cubicBezTo>
                  <a:cubicBezTo>
                    <a:pt x="1290841" y="1873353"/>
                    <a:pt x="818622" y="1873353"/>
                    <a:pt x="527366" y="1582097"/>
                  </a:cubicBezTo>
                  <a:cubicBezTo>
                    <a:pt x="236110" y="1290841"/>
                    <a:pt x="236110" y="818622"/>
                    <a:pt x="527366" y="527366"/>
                  </a:cubicBezTo>
                  <a:cubicBezTo>
                    <a:pt x="818622" y="236110"/>
                    <a:pt x="1290841" y="236110"/>
                    <a:pt x="1582097" y="527366"/>
                  </a:cubicBezTo>
                  <a:close/>
                </a:path>
              </a:pathLst>
            </a:custGeom>
            <a:solidFill>
              <a:srgbClr val="FAFDFF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E018072-5841-4682-86E2-F70158394F8B}"/>
                </a:ext>
              </a:extLst>
            </p:cNvPr>
            <p:cNvSpPr/>
            <p:nvPr/>
          </p:nvSpPr>
          <p:spPr>
            <a:xfrm>
              <a:off x="5537175" y="1002820"/>
              <a:ext cx="891713" cy="1399637"/>
            </a:xfrm>
            <a:custGeom>
              <a:avLst/>
              <a:gdLst>
                <a:gd name="connsiteX0" fmla="*/ 1117648 w 1114425"/>
                <a:gd name="connsiteY0" fmla="*/ 1432293 h 1429893"/>
                <a:gd name="connsiteX1" fmla="*/ 0 w 1114425"/>
                <a:gd name="connsiteY1" fmla="*/ 1432293 h 1429893"/>
                <a:gd name="connsiteX2" fmla="*/ 0 w 1114425"/>
                <a:gd name="connsiteY2" fmla="*/ 0 h 1429893"/>
                <a:gd name="connsiteX3" fmla="*/ 1117648 w 1114425"/>
                <a:gd name="connsiteY3" fmla="*/ 0 h 14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425" h="1429893">
                  <a:moveTo>
                    <a:pt x="1117648" y="1432293"/>
                  </a:moveTo>
                  <a:lnTo>
                    <a:pt x="0" y="1432293"/>
                  </a:lnTo>
                  <a:lnTo>
                    <a:pt x="0" y="0"/>
                  </a:lnTo>
                  <a:lnTo>
                    <a:pt x="1117648" y="0"/>
                  </a:lnTo>
                  <a:close/>
                </a:path>
              </a:pathLst>
            </a:custGeom>
            <a:solidFill>
              <a:schemeClr val="accent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AF8D53F-4791-4FA9-9F2B-DBCB15BDB244}"/>
                </a:ext>
              </a:extLst>
            </p:cNvPr>
            <p:cNvSpPr/>
            <p:nvPr/>
          </p:nvSpPr>
          <p:spPr>
            <a:xfrm>
              <a:off x="2058880" y="2195035"/>
              <a:ext cx="3804179" cy="1492794"/>
            </a:xfrm>
            <a:custGeom>
              <a:avLst/>
              <a:gdLst>
                <a:gd name="connsiteX0" fmla="*/ 1580886 w 2410587"/>
                <a:gd name="connsiteY0" fmla="*/ 365277 h 1741932"/>
                <a:gd name="connsiteX1" fmla="*/ 852327 w 2410587"/>
                <a:gd name="connsiteY1" fmla="*/ 225 h 1741932"/>
                <a:gd name="connsiteX2" fmla="*/ 49 w 2410587"/>
                <a:gd name="connsiteY2" fmla="*/ 880449 h 1741932"/>
                <a:gd name="connsiteX3" fmla="*/ 871460 w 2410587"/>
                <a:gd name="connsiteY3" fmla="*/ 1742912 h 1741932"/>
                <a:gd name="connsiteX4" fmla="*/ 1575811 w 2410587"/>
                <a:gd name="connsiteY4" fmla="*/ 1384650 h 1741932"/>
                <a:gd name="connsiteX5" fmla="*/ 2380941 w 2410587"/>
                <a:gd name="connsiteY5" fmla="*/ 1171812 h 1741932"/>
                <a:gd name="connsiteX6" fmla="*/ 2412624 w 2410587"/>
                <a:gd name="connsiteY6" fmla="*/ 1187311 h 1741932"/>
                <a:gd name="connsiteX7" fmla="*/ 2412624 w 2410587"/>
                <a:gd name="connsiteY7" fmla="*/ 555723 h 1741932"/>
                <a:gd name="connsiteX8" fmla="*/ 2381763 w 2410587"/>
                <a:gd name="connsiteY8" fmla="*/ 570845 h 1741932"/>
                <a:gd name="connsiteX9" fmla="*/ 1580886 w 2410587"/>
                <a:gd name="connsiteY9" fmla="*/ 365277 h 1741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0587" h="1741932">
                  <a:moveTo>
                    <a:pt x="1580886" y="365277"/>
                  </a:moveTo>
                  <a:cubicBezTo>
                    <a:pt x="1413520" y="130390"/>
                    <a:pt x="1140664" y="-6328"/>
                    <a:pt x="852327" y="225"/>
                  </a:cubicBezTo>
                  <a:cubicBezTo>
                    <a:pt x="372747" y="10512"/>
                    <a:pt x="-4924" y="400801"/>
                    <a:pt x="49" y="880449"/>
                  </a:cubicBezTo>
                  <a:cubicBezTo>
                    <a:pt x="4849" y="1357595"/>
                    <a:pt x="393149" y="1742912"/>
                    <a:pt x="871460" y="1742912"/>
                  </a:cubicBezTo>
                  <a:cubicBezTo>
                    <a:pt x="1150056" y="1743118"/>
                    <a:pt x="1411912" y="1609935"/>
                    <a:pt x="1575811" y="1384650"/>
                  </a:cubicBezTo>
                  <a:cubicBezTo>
                    <a:pt x="1760977" y="1131110"/>
                    <a:pt x="2097019" y="1037498"/>
                    <a:pt x="2380941" y="1171812"/>
                  </a:cubicBezTo>
                  <a:cubicBezTo>
                    <a:pt x="2391571" y="1176852"/>
                    <a:pt x="2402132" y="1182030"/>
                    <a:pt x="2412624" y="1187311"/>
                  </a:cubicBezTo>
                  <a:lnTo>
                    <a:pt x="2412624" y="555723"/>
                  </a:lnTo>
                  <a:cubicBezTo>
                    <a:pt x="2402337" y="560901"/>
                    <a:pt x="2392050" y="566010"/>
                    <a:pt x="2381763" y="570845"/>
                  </a:cubicBezTo>
                  <a:cubicBezTo>
                    <a:pt x="2100860" y="703856"/>
                    <a:pt x="1761594" y="618165"/>
                    <a:pt x="1580886" y="365277"/>
                  </a:cubicBezTo>
                  <a:close/>
                </a:path>
              </a:pathLst>
            </a:custGeom>
            <a:solidFill>
              <a:schemeClr val="accent1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F56EE91-6900-4ACF-BF3E-FB7A48FB57C8}"/>
                </a:ext>
              </a:extLst>
            </p:cNvPr>
            <p:cNvSpPr/>
            <p:nvPr/>
          </p:nvSpPr>
          <p:spPr>
            <a:xfrm>
              <a:off x="5537170" y="2389100"/>
              <a:ext cx="891717" cy="1130042"/>
            </a:xfrm>
            <a:custGeom>
              <a:avLst/>
              <a:gdLst>
                <a:gd name="connsiteX0" fmla="*/ 0 w 1114425"/>
                <a:gd name="connsiteY0" fmla="*/ 0 h 1429893"/>
                <a:gd name="connsiteX1" fmla="*/ 1117648 w 1114425"/>
                <a:gd name="connsiteY1" fmla="*/ 0 h 1429893"/>
                <a:gd name="connsiteX2" fmla="*/ 1117648 w 1114425"/>
                <a:gd name="connsiteY2" fmla="*/ 1432293 h 1429893"/>
                <a:gd name="connsiteX3" fmla="*/ 0 w 1114425"/>
                <a:gd name="connsiteY3" fmla="*/ 1432293 h 14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425" h="1429893">
                  <a:moveTo>
                    <a:pt x="0" y="0"/>
                  </a:moveTo>
                  <a:lnTo>
                    <a:pt x="1117648" y="0"/>
                  </a:lnTo>
                  <a:lnTo>
                    <a:pt x="1117648" y="1432293"/>
                  </a:lnTo>
                  <a:lnTo>
                    <a:pt x="0" y="1432293"/>
                  </a:lnTo>
                  <a:close/>
                </a:path>
              </a:pathLst>
            </a:custGeom>
            <a:solidFill>
              <a:schemeClr val="accent1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9A14270-8D18-4E25-8CA0-6A6EAAD435B3}"/>
                </a:ext>
              </a:extLst>
            </p:cNvPr>
            <p:cNvSpPr/>
            <p:nvPr/>
          </p:nvSpPr>
          <p:spPr>
            <a:xfrm>
              <a:off x="5732092" y="3358297"/>
              <a:ext cx="3804179" cy="1492794"/>
            </a:xfrm>
            <a:custGeom>
              <a:avLst/>
              <a:gdLst>
                <a:gd name="connsiteX0" fmla="*/ 831738 w 2410587"/>
                <a:gd name="connsiteY0" fmla="*/ 365311 h 1741932"/>
                <a:gd name="connsiteX1" fmla="*/ 1560298 w 2410587"/>
                <a:gd name="connsiteY1" fmla="*/ 225 h 1741932"/>
                <a:gd name="connsiteX2" fmla="*/ 2412576 w 2410587"/>
                <a:gd name="connsiteY2" fmla="*/ 880450 h 1741932"/>
                <a:gd name="connsiteX3" fmla="*/ 1541164 w 2410587"/>
                <a:gd name="connsiteY3" fmla="*/ 1742912 h 1741932"/>
                <a:gd name="connsiteX4" fmla="*/ 836813 w 2410587"/>
                <a:gd name="connsiteY4" fmla="*/ 1384650 h 1741932"/>
                <a:gd name="connsiteX5" fmla="*/ 31684 w 2410587"/>
                <a:gd name="connsiteY5" fmla="*/ 1171812 h 1741932"/>
                <a:gd name="connsiteX6" fmla="*/ 0 w 2410587"/>
                <a:gd name="connsiteY6" fmla="*/ 1187311 h 1741932"/>
                <a:gd name="connsiteX7" fmla="*/ 0 w 2410587"/>
                <a:gd name="connsiteY7" fmla="*/ 555621 h 1741932"/>
                <a:gd name="connsiteX8" fmla="*/ 30861 w 2410587"/>
                <a:gd name="connsiteY8" fmla="*/ 570708 h 1741932"/>
                <a:gd name="connsiteX9" fmla="*/ 831738 w 2410587"/>
                <a:gd name="connsiteY9" fmla="*/ 365311 h 1741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0587" h="1741932">
                  <a:moveTo>
                    <a:pt x="831738" y="365311"/>
                  </a:moveTo>
                  <a:cubicBezTo>
                    <a:pt x="999073" y="130390"/>
                    <a:pt x="1271954" y="-6324"/>
                    <a:pt x="1560298" y="225"/>
                  </a:cubicBezTo>
                  <a:cubicBezTo>
                    <a:pt x="2039878" y="10512"/>
                    <a:pt x="2417548" y="400801"/>
                    <a:pt x="2412576" y="880450"/>
                  </a:cubicBezTo>
                  <a:cubicBezTo>
                    <a:pt x="2407776" y="1357595"/>
                    <a:pt x="2019476" y="1742912"/>
                    <a:pt x="1541164" y="1742912"/>
                  </a:cubicBezTo>
                  <a:cubicBezTo>
                    <a:pt x="1262558" y="1743117"/>
                    <a:pt x="1000720" y="1609935"/>
                    <a:pt x="836813" y="1384650"/>
                  </a:cubicBezTo>
                  <a:cubicBezTo>
                    <a:pt x="651647" y="1130904"/>
                    <a:pt x="315605" y="1037498"/>
                    <a:pt x="31684" y="1171812"/>
                  </a:cubicBezTo>
                  <a:cubicBezTo>
                    <a:pt x="21054" y="1176818"/>
                    <a:pt x="10493" y="1181996"/>
                    <a:pt x="0" y="1187311"/>
                  </a:cubicBezTo>
                  <a:lnTo>
                    <a:pt x="0" y="555621"/>
                  </a:lnTo>
                  <a:cubicBezTo>
                    <a:pt x="10219" y="560764"/>
                    <a:pt x="20506" y="565805"/>
                    <a:pt x="30861" y="570708"/>
                  </a:cubicBezTo>
                  <a:cubicBezTo>
                    <a:pt x="311765" y="703890"/>
                    <a:pt x="651030" y="618200"/>
                    <a:pt x="831738" y="365311"/>
                  </a:cubicBezTo>
                  <a:close/>
                </a:path>
              </a:pathLst>
            </a:custGeom>
            <a:solidFill>
              <a:schemeClr val="accent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91AFFE-D380-4072-84A6-8966E32BC470}"/>
                </a:ext>
              </a:extLst>
            </p:cNvPr>
            <p:cNvSpPr/>
            <p:nvPr/>
          </p:nvSpPr>
          <p:spPr>
            <a:xfrm>
              <a:off x="5537166" y="3507549"/>
              <a:ext cx="891722" cy="1302806"/>
            </a:xfrm>
            <a:custGeom>
              <a:avLst/>
              <a:gdLst>
                <a:gd name="connsiteX0" fmla="*/ 1117648 w 1114425"/>
                <a:gd name="connsiteY0" fmla="*/ 1432293 h 1429893"/>
                <a:gd name="connsiteX1" fmla="*/ 0 w 1114425"/>
                <a:gd name="connsiteY1" fmla="*/ 1432293 h 1429893"/>
                <a:gd name="connsiteX2" fmla="*/ 0 w 1114425"/>
                <a:gd name="connsiteY2" fmla="*/ 0 h 1429893"/>
                <a:gd name="connsiteX3" fmla="*/ 1117648 w 1114425"/>
                <a:gd name="connsiteY3" fmla="*/ 0 h 14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425" h="1429893">
                  <a:moveTo>
                    <a:pt x="1117648" y="1432293"/>
                  </a:moveTo>
                  <a:lnTo>
                    <a:pt x="0" y="1432293"/>
                  </a:lnTo>
                  <a:lnTo>
                    <a:pt x="0" y="0"/>
                  </a:lnTo>
                  <a:lnTo>
                    <a:pt x="1117648" y="0"/>
                  </a:lnTo>
                  <a:close/>
                </a:path>
              </a:pathLst>
            </a:custGeom>
            <a:solidFill>
              <a:schemeClr val="accent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F425A30-21FA-4044-9CF7-6483F31A2996}"/>
                </a:ext>
              </a:extLst>
            </p:cNvPr>
            <p:cNvSpPr/>
            <p:nvPr/>
          </p:nvSpPr>
          <p:spPr>
            <a:xfrm>
              <a:off x="5537176" y="144931"/>
              <a:ext cx="600075" cy="828133"/>
            </a:xfrm>
            <a:custGeom>
              <a:avLst/>
              <a:gdLst>
                <a:gd name="connsiteX0" fmla="*/ 0 w 600075"/>
                <a:gd name="connsiteY0" fmla="*/ 0 h 1429893"/>
                <a:gd name="connsiteX1" fmla="*/ 600555 w 600075"/>
                <a:gd name="connsiteY1" fmla="*/ 0 h 1429893"/>
                <a:gd name="connsiteX2" fmla="*/ 600555 w 600075"/>
                <a:gd name="connsiteY2" fmla="*/ 1432293 h 1429893"/>
                <a:gd name="connsiteX3" fmla="*/ 0 w 600075"/>
                <a:gd name="connsiteY3" fmla="*/ 1432293 h 14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1429893">
                  <a:moveTo>
                    <a:pt x="0" y="0"/>
                  </a:moveTo>
                  <a:lnTo>
                    <a:pt x="600555" y="0"/>
                  </a:lnTo>
                  <a:lnTo>
                    <a:pt x="600555" y="1432293"/>
                  </a:lnTo>
                  <a:lnTo>
                    <a:pt x="0" y="1432293"/>
                  </a:lnTo>
                  <a:close/>
                </a:path>
              </a:pathLst>
            </a:custGeom>
            <a:solidFill>
              <a:schemeClr val="tx1">
                <a:alpha val="14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50862F8-C64F-495C-A340-82FA0128DAB9}"/>
                </a:ext>
              </a:extLst>
            </p:cNvPr>
            <p:cNvSpPr/>
            <p:nvPr/>
          </p:nvSpPr>
          <p:spPr>
            <a:xfrm>
              <a:off x="5537174" y="1002820"/>
              <a:ext cx="480154" cy="1399637"/>
            </a:xfrm>
            <a:custGeom>
              <a:avLst/>
              <a:gdLst>
                <a:gd name="connsiteX0" fmla="*/ 600555 w 600075"/>
                <a:gd name="connsiteY0" fmla="*/ 1432293 h 1429893"/>
                <a:gd name="connsiteX1" fmla="*/ 0 w 600075"/>
                <a:gd name="connsiteY1" fmla="*/ 1432293 h 1429893"/>
                <a:gd name="connsiteX2" fmla="*/ 0 w 600075"/>
                <a:gd name="connsiteY2" fmla="*/ 0 h 1429893"/>
                <a:gd name="connsiteX3" fmla="*/ 600555 w 600075"/>
                <a:gd name="connsiteY3" fmla="*/ 0 h 14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1429893">
                  <a:moveTo>
                    <a:pt x="600555" y="1432293"/>
                  </a:moveTo>
                  <a:lnTo>
                    <a:pt x="0" y="1432293"/>
                  </a:lnTo>
                  <a:lnTo>
                    <a:pt x="0" y="0"/>
                  </a:lnTo>
                  <a:lnTo>
                    <a:pt x="600555" y="0"/>
                  </a:lnTo>
                  <a:close/>
                </a:path>
              </a:pathLst>
            </a:custGeom>
            <a:solidFill>
              <a:schemeClr val="tx1">
                <a:alpha val="14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31DF430-98BB-495C-9444-950DA23AD7AA}"/>
                </a:ext>
              </a:extLst>
            </p:cNvPr>
            <p:cNvSpPr/>
            <p:nvPr/>
          </p:nvSpPr>
          <p:spPr>
            <a:xfrm>
              <a:off x="5537174" y="2389100"/>
              <a:ext cx="480154" cy="1130042"/>
            </a:xfrm>
            <a:custGeom>
              <a:avLst/>
              <a:gdLst>
                <a:gd name="connsiteX0" fmla="*/ 0 w 600075"/>
                <a:gd name="connsiteY0" fmla="*/ 0 h 1429893"/>
                <a:gd name="connsiteX1" fmla="*/ 600555 w 600075"/>
                <a:gd name="connsiteY1" fmla="*/ 0 h 1429893"/>
                <a:gd name="connsiteX2" fmla="*/ 600555 w 600075"/>
                <a:gd name="connsiteY2" fmla="*/ 1432293 h 1429893"/>
                <a:gd name="connsiteX3" fmla="*/ 0 w 600075"/>
                <a:gd name="connsiteY3" fmla="*/ 1432293 h 14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1429893">
                  <a:moveTo>
                    <a:pt x="0" y="0"/>
                  </a:moveTo>
                  <a:lnTo>
                    <a:pt x="600555" y="0"/>
                  </a:lnTo>
                  <a:lnTo>
                    <a:pt x="600555" y="1432293"/>
                  </a:lnTo>
                  <a:lnTo>
                    <a:pt x="0" y="1432293"/>
                  </a:lnTo>
                  <a:close/>
                </a:path>
              </a:pathLst>
            </a:custGeom>
            <a:solidFill>
              <a:schemeClr val="tx1">
                <a:alpha val="14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07AFC53-AB20-4C5B-8D1C-35171101B32F}"/>
                </a:ext>
              </a:extLst>
            </p:cNvPr>
            <p:cNvSpPr/>
            <p:nvPr/>
          </p:nvSpPr>
          <p:spPr>
            <a:xfrm>
              <a:off x="5537170" y="3507549"/>
              <a:ext cx="480159" cy="1302806"/>
            </a:xfrm>
            <a:custGeom>
              <a:avLst/>
              <a:gdLst>
                <a:gd name="connsiteX0" fmla="*/ 600555 w 600075"/>
                <a:gd name="connsiteY0" fmla="*/ 1432293 h 1429893"/>
                <a:gd name="connsiteX1" fmla="*/ 0 w 600075"/>
                <a:gd name="connsiteY1" fmla="*/ 1432293 h 1429893"/>
                <a:gd name="connsiteX2" fmla="*/ 0 w 600075"/>
                <a:gd name="connsiteY2" fmla="*/ 0 h 1429893"/>
                <a:gd name="connsiteX3" fmla="*/ 600555 w 600075"/>
                <a:gd name="connsiteY3" fmla="*/ 0 h 14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1429893">
                  <a:moveTo>
                    <a:pt x="600555" y="1432293"/>
                  </a:moveTo>
                  <a:lnTo>
                    <a:pt x="0" y="1432293"/>
                  </a:lnTo>
                  <a:lnTo>
                    <a:pt x="0" y="0"/>
                  </a:lnTo>
                  <a:lnTo>
                    <a:pt x="600555" y="0"/>
                  </a:lnTo>
                  <a:close/>
                </a:path>
              </a:pathLst>
            </a:custGeom>
            <a:solidFill>
              <a:schemeClr val="tx1">
                <a:alpha val="14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E38A95A-F065-6597-701F-EC4044561F28}"/>
                </a:ext>
              </a:extLst>
            </p:cNvPr>
            <p:cNvSpPr/>
            <p:nvPr/>
          </p:nvSpPr>
          <p:spPr>
            <a:xfrm>
              <a:off x="5508817" y="-163711"/>
              <a:ext cx="891713" cy="1170962"/>
            </a:xfrm>
            <a:custGeom>
              <a:avLst/>
              <a:gdLst>
                <a:gd name="connsiteX0" fmla="*/ 0 w 1114425"/>
                <a:gd name="connsiteY0" fmla="*/ 0 h 1429893"/>
                <a:gd name="connsiteX1" fmla="*/ 1117648 w 1114425"/>
                <a:gd name="connsiteY1" fmla="*/ 0 h 1429893"/>
                <a:gd name="connsiteX2" fmla="*/ 1117648 w 1114425"/>
                <a:gd name="connsiteY2" fmla="*/ 1432293 h 1429893"/>
                <a:gd name="connsiteX3" fmla="*/ 0 w 1114425"/>
                <a:gd name="connsiteY3" fmla="*/ 1432293 h 14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425" h="1429893">
                  <a:moveTo>
                    <a:pt x="0" y="0"/>
                  </a:moveTo>
                  <a:lnTo>
                    <a:pt x="1117648" y="0"/>
                  </a:lnTo>
                  <a:lnTo>
                    <a:pt x="1117648" y="1432293"/>
                  </a:lnTo>
                  <a:lnTo>
                    <a:pt x="0" y="1432293"/>
                  </a:lnTo>
                  <a:close/>
                </a:path>
              </a:pathLst>
            </a:custGeom>
            <a:solidFill>
              <a:schemeClr val="accent1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E7A9EED-22E3-8054-A49A-D9C52054C5F6}"/>
                </a:ext>
              </a:extLst>
            </p:cNvPr>
            <p:cNvSpPr/>
            <p:nvPr/>
          </p:nvSpPr>
          <p:spPr>
            <a:xfrm>
              <a:off x="5508816" y="977869"/>
              <a:ext cx="891713" cy="1399637"/>
            </a:xfrm>
            <a:custGeom>
              <a:avLst/>
              <a:gdLst>
                <a:gd name="connsiteX0" fmla="*/ 1117648 w 1114425"/>
                <a:gd name="connsiteY0" fmla="*/ 1432293 h 1429893"/>
                <a:gd name="connsiteX1" fmla="*/ 0 w 1114425"/>
                <a:gd name="connsiteY1" fmla="*/ 1432293 h 1429893"/>
                <a:gd name="connsiteX2" fmla="*/ 0 w 1114425"/>
                <a:gd name="connsiteY2" fmla="*/ 0 h 1429893"/>
                <a:gd name="connsiteX3" fmla="*/ 1117648 w 1114425"/>
                <a:gd name="connsiteY3" fmla="*/ 0 h 14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425" h="1429893">
                  <a:moveTo>
                    <a:pt x="1117648" y="1432293"/>
                  </a:moveTo>
                  <a:lnTo>
                    <a:pt x="0" y="1432293"/>
                  </a:lnTo>
                  <a:lnTo>
                    <a:pt x="0" y="0"/>
                  </a:lnTo>
                  <a:lnTo>
                    <a:pt x="1117648" y="0"/>
                  </a:lnTo>
                  <a:close/>
                </a:path>
              </a:pathLst>
            </a:custGeom>
            <a:solidFill>
              <a:schemeClr val="accent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FA883E9-E537-F96C-B1E1-8337B6B7AA67}"/>
                </a:ext>
              </a:extLst>
            </p:cNvPr>
            <p:cNvSpPr/>
            <p:nvPr/>
          </p:nvSpPr>
          <p:spPr>
            <a:xfrm>
              <a:off x="5508812" y="2364150"/>
              <a:ext cx="891717" cy="1130042"/>
            </a:xfrm>
            <a:custGeom>
              <a:avLst/>
              <a:gdLst>
                <a:gd name="connsiteX0" fmla="*/ 0 w 1114425"/>
                <a:gd name="connsiteY0" fmla="*/ 0 h 1429893"/>
                <a:gd name="connsiteX1" fmla="*/ 1117648 w 1114425"/>
                <a:gd name="connsiteY1" fmla="*/ 0 h 1429893"/>
                <a:gd name="connsiteX2" fmla="*/ 1117648 w 1114425"/>
                <a:gd name="connsiteY2" fmla="*/ 1432293 h 1429893"/>
                <a:gd name="connsiteX3" fmla="*/ 0 w 1114425"/>
                <a:gd name="connsiteY3" fmla="*/ 1432293 h 14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425" h="1429893">
                  <a:moveTo>
                    <a:pt x="0" y="0"/>
                  </a:moveTo>
                  <a:lnTo>
                    <a:pt x="1117648" y="0"/>
                  </a:lnTo>
                  <a:lnTo>
                    <a:pt x="1117648" y="1432293"/>
                  </a:lnTo>
                  <a:lnTo>
                    <a:pt x="0" y="1432293"/>
                  </a:lnTo>
                  <a:close/>
                </a:path>
              </a:pathLst>
            </a:custGeom>
            <a:solidFill>
              <a:schemeClr val="accent1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734C49A-C15D-5B9B-50E3-F1B2EC1784E3}"/>
                </a:ext>
              </a:extLst>
            </p:cNvPr>
            <p:cNvSpPr/>
            <p:nvPr/>
          </p:nvSpPr>
          <p:spPr>
            <a:xfrm>
              <a:off x="5508807" y="3482599"/>
              <a:ext cx="891722" cy="1302806"/>
            </a:xfrm>
            <a:custGeom>
              <a:avLst/>
              <a:gdLst>
                <a:gd name="connsiteX0" fmla="*/ 1117648 w 1114425"/>
                <a:gd name="connsiteY0" fmla="*/ 1432293 h 1429893"/>
                <a:gd name="connsiteX1" fmla="*/ 0 w 1114425"/>
                <a:gd name="connsiteY1" fmla="*/ 1432293 h 1429893"/>
                <a:gd name="connsiteX2" fmla="*/ 0 w 1114425"/>
                <a:gd name="connsiteY2" fmla="*/ 0 h 1429893"/>
                <a:gd name="connsiteX3" fmla="*/ 1117648 w 1114425"/>
                <a:gd name="connsiteY3" fmla="*/ 0 h 14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425" h="1429893">
                  <a:moveTo>
                    <a:pt x="1117648" y="1432293"/>
                  </a:moveTo>
                  <a:lnTo>
                    <a:pt x="0" y="1432293"/>
                  </a:lnTo>
                  <a:lnTo>
                    <a:pt x="0" y="0"/>
                  </a:lnTo>
                  <a:lnTo>
                    <a:pt x="1117648" y="0"/>
                  </a:lnTo>
                  <a:close/>
                </a:path>
              </a:pathLst>
            </a:custGeom>
            <a:solidFill>
              <a:schemeClr val="accent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A0307EC-8E47-A080-52FB-095F85C23F0A}"/>
                </a:ext>
              </a:extLst>
            </p:cNvPr>
            <p:cNvSpPr/>
            <p:nvPr/>
          </p:nvSpPr>
          <p:spPr>
            <a:xfrm>
              <a:off x="5508817" y="119980"/>
              <a:ext cx="600075" cy="828133"/>
            </a:xfrm>
            <a:custGeom>
              <a:avLst/>
              <a:gdLst>
                <a:gd name="connsiteX0" fmla="*/ 0 w 600075"/>
                <a:gd name="connsiteY0" fmla="*/ 0 h 1429893"/>
                <a:gd name="connsiteX1" fmla="*/ 600555 w 600075"/>
                <a:gd name="connsiteY1" fmla="*/ 0 h 1429893"/>
                <a:gd name="connsiteX2" fmla="*/ 600555 w 600075"/>
                <a:gd name="connsiteY2" fmla="*/ 1432293 h 1429893"/>
                <a:gd name="connsiteX3" fmla="*/ 0 w 600075"/>
                <a:gd name="connsiteY3" fmla="*/ 1432293 h 14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1429893">
                  <a:moveTo>
                    <a:pt x="0" y="0"/>
                  </a:moveTo>
                  <a:lnTo>
                    <a:pt x="600555" y="0"/>
                  </a:lnTo>
                  <a:lnTo>
                    <a:pt x="600555" y="1432293"/>
                  </a:lnTo>
                  <a:lnTo>
                    <a:pt x="0" y="1432293"/>
                  </a:lnTo>
                  <a:close/>
                </a:path>
              </a:pathLst>
            </a:custGeom>
            <a:solidFill>
              <a:schemeClr val="tx1">
                <a:alpha val="14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58BE5FD-3DE0-9DA7-EA97-272FFBDD4AEA}"/>
                </a:ext>
              </a:extLst>
            </p:cNvPr>
            <p:cNvSpPr/>
            <p:nvPr/>
          </p:nvSpPr>
          <p:spPr>
            <a:xfrm>
              <a:off x="5508815" y="977869"/>
              <a:ext cx="480154" cy="1399637"/>
            </a:xfrm>
            <a:custGeom>
              <a:avLst/>
              <a:gdLst>
                <a:gd name="connsiteX0" fmla="*/ 600555 w 600075"/>
                <a:gd name="connsiteY0" fmla="*/ 1432293 h 1429893"/>
                <a:gd name="connsiteX1" fmla="*/ 0 w 600075"/>
                <a:gd name="connsiteY1" fmla="*/ 1432293 h 1429893"/>
                <a:gd name="connsiteX2" fmla="*/ 0 w 600075"/>
                <a:gd name="connsiteY2" fmla="*/ 0 h 1429893"/>
                <a:gd name="connsiteX3" fmla="*/ 600555 w 600075"/>
                <a:gd name="connsiteY3" fmla="*/ 0 h 14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1429893">
                  <a:moveTo>
                    <a:pt x="600555" y="1432293"/>
                  </a:moveTo>
                  <a:lnTo>
                    <a:pt x="0" y="1432293"/>
                  </a:lnTo>
                  <a:lnTo>
                    <a:pt x="0" y="0"/>
                  </a:lnTo>
                  <a:lnTo>
                    <a:pt x="600555" y="0"/>
                  </a:lnTo>
                  <a:close/>
                </a:path>
              </a:pathLst>
            </a:custGeom>
            <a:solidFill>
              <a:schemeClr val="tx1">
                <a:alpha val="14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61D53CC-F146-DD75-6A58-00DAAA1AAF5B}"/>
                </a:ext>
              </a:extLst>
            </p:cNvPr>
            <p:cNvSpPr/>
            <p:nvPr/>
          </p:nvSpPr>
          <p:spPr>
            <a:xfrm>
              <a:off x="5508815" y="2364150"/>
              <a:ext cx="480154" cy="1130042"/>
            </a:xfrm>
            <a:custGeom>
              <a:avLst/>
              <a:gdLst>
                <a:gd name="connsiteX0" fmla="*/ 0 w 600075"/>
                <a:gd name="connsiteY0" fmla="*/ 0 h 1429893"/>
                <a:gd name="connsiteX1" fmla="*/ 600555 w 600075"/>
                <a:gd name="connsiteY1" fmla="*/ 0 h 1429893"/>
                <a:gd name="connsiteX2" fmla="*/ 600555 w 600075"/>
                <a:gd name="connsiteY2" fmla="*/ 1432293 h 1429893"/>
                <a:gd name="connsiteX3" fmla="*/ 0 w 600075"/>
                <a:gd name="connsiteY3" fmla="*/ 1432293 h 14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1429893">
                  <a:moveTo>
                    <a:pt x="0" y="0"/>
                  </a:moveTo>
                  <a:lnTo>
                    <a:pt x="600555" y="0"/>
                  </a:lnTo>
                  <a:lnTo>
                    <a:pt x="600555" y="1432293"/>
                  </a:lnTo>
                  <a:lnTo>
                    <a:pt x="0" y="1432293"/>
                  </a:lnTo>
                  <a:close/>
                </a:path>
              </a:pathLst>
            </a:custGeom>
            <a:solidFill>
              <a:schemeClr val="tx1">
                <a:alpha val="14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8BEA3760-A8F6-07F4-75CA-5862E1A1F17B}"/>
                </a:ext>
              </a:extLst>
            </p:cNvPr>
            <p:cNvSpPr/>
            <p:nvPr/>
          </p:nvSpPr>
          <p:spPr>
            <a:xfrm>
              <a:off x="5508812" y="3482599"/>
              <a:ext cx="480159" cy="1302806"/>
            </a:xfrm>
            <a:custGeom>
              <a:avLst/>
              <a:gdLst>
                <a:gd name="connsiteX0" fmla="*/ 600555 w 600075"/>
                <a:gd name="connsiteY0" fmla="*/ 1432293 h 1429893"/>
                <a:gd name="connsiteX1" fmla="*/ 0 w 600075"/>
                <a:gd name="connsiteY1" fmla="*/ 1432293 h 1429893"/>
                <a:gd name="connsiteX2" fmla="*/ 0 w 600075"/>
                <a:gd name="connsiteY2" fmla="*/ 0 h 1429893"/>
                <a:gd name="connsiteX3" fmla="*/ 600555 w 600075"/>
                <a:gd name="connsiteY3" fmla="*/ 0 h 14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1429893">
                  <a:moveTo>
                    <a:pt x="600555" y="1432293"/>
                  </a:moveTo>
                  <a:lnTo>
                    <a:pt x="0" y="1432293"/>
                  </a:lnTo>
                  <a:lnTo>
                    <a:pt x="0" y="0"/>
                  </a:lnTo>
                  <a:lnTo>
                    <a:pt x="600555" y="0"/>
                  </a:lnTo>
                  <a:close/>
                </a:path>
              </a:pathLst>
            </a:custGeom>
            <a:solidFill>
              <a:schemeClr val="tx1">
                <a:alpha val="14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2F26C9E-89BD-8604-8D5D-6DF4393CCE7E}"/>
                </a:ext>
              </a:extLst>
            </p:cNvPr>
            <p:cNvSpPr/>
            <p:nvPr/>
          </p:nvSpPr>
          <p:spPr>
            <a:xfrm>
              <a:off x="1824710" y="-241525"/>
              <a:ext cx="3239563" cy="1615444"/>
            </a:xfrm>
            <a:custGeom>
              <a:avLst/>
              <a:gdLst>
                <a:gd name="connsiteX0" fmla="*/ 1582097 w 2108835"/>
                <a:gd name="connsiteY0" fmla="*/ 527366 h 2108835"/>
                <a:gd name="connsiteX1" fmla="*/ 1582097 w 2108835"/>
                <a:gd name="connsiteY1" fmla="*/ 1582097 h 2108835"/>
                <a:gd name="connsiteX2" fmla="*/ 527366 w 2108835"/>
                <a:gd name="connsiteY2" fmla="*/ 1582097 h 2108835"/>
                <a:gd name="connsiteX3" fmla="*/ 527366 w 2108835"/>
                <a:gd name="connsiteY3" fmla="*/ 527366 h 2108835"/>
                <a:gd name="connsiteX4" fmla="*/ 1582097 w 2108835"/>
                <a:gd name="connsiteY4" fmla="*/ 527366 h 2108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8835" h="2108835">
                  <a:moveTo>
                    <a:pt x="1582097" y="527366"/>
                  </a:moveTo>
                  <a:cubicBezTo>
                    <a:pt x="1873353" y="818622"/>
                    <a:pt x="1873353" y="1290841"/>
                    <a:pt x="1582097" y="1582097"/>
                  </a:cubicBezTo>
                  <a:cubicBezTo>
                    <a:pt x="1290841" y="1873353"/>
                    <a:pt x="818622" y="1873353"/>
                    <a:pt x="527366" y="1582097"/>
                  </a:cubicBezTo>
                  <a:cubicBezTo>
                    <a:pt x="236110" y="1290841"/>
                    <a:pt x="236110" y="818622"/>
                    <a:pt x="527366" y="527366"/>
                  </a:cubicBezTo>
                  <a:cubicBezTo>
                    <a:pt x="818622" y="236110"/>
                    <a:pt x="1290841" y="236110"/>
                    <a:pt x="1582097" y="527366"/>
                  </a:cubicBezTo>
                  <a:close/>
                </a:path>
              </a:pathLst>
            </a:custGeom>
            <a:solidFill>
              <a:srgbClr val="FAFDFF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rgbClr val="0070C0"/>
                  </a:solidFill>
                </a:rPr>
                <a:t>Hook-Story</a:t>
              </a: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0C17957-902E-29AF-1749-DB10F5A888BA}"/>
                </a:ext>
              </a:extLst>
            </p:cNvPr>
            <p:cNvSpPr/>
            <p:nvPr/>
          </p:nvSpPr>
          <p:spPr>
            <a:xfrm>
              <a:off x="6564458" y="833667"/>
              <a:ext cx="3239569" cy="1615444"/>
            </a:xfrm>
            <a:custGeom>
              <a:avLst/>
              <a:gdLst>
                <a:gd name="connsiteX0" fmla="*/ 1582097 w 2108835"/>
                <a:gd name="connsiteY0" fmla="*/ 527366 h 2108835"/>
                <a:gd name="connsiteX1" fmla="*/ 1582097 w 2108835"/>
                <a:gd name="connsiteY1" fmla="*/ 1582097 h 2108835"/>
                <a:gd name="connsiteX2" fmla="*/ 527366 w 2108835"/>
                <a:gd name="connsiteY2" fmla="*/ 1582097 h 2108835"/>
                <a:gd name="connsiteX3" fmla="*/ 527366 w 2108835"/>
                <a:gd name="connsiteY3" fmla="*/ 527366 h 2108835"/>
                <a:gd name="connsiteX4" fmla="*/ 1582097 w 2108835"/>
                <a:gd name="connsiteY4" fmla="*/ 527366 h 2108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8835" h="2108835">
                  <a:moveTo>
                    <a:pt x="1582097" y="527366"/>
                  </a:moveTo>
                  <a:cubicBezTo>
                    <a:pt x="1873353" y="818622"/>
                    <a:pt x="1873353" y="1290841"/>
                    <a:pt x="1582097" y="1582097"/>
                  </a:cubicBezTo>
                  <a:cubicBezTo>
                    <a:pt x="1290841" y="1873353"/>
                    <a:pt x="818622" y="1873353"/>
                    <a:pt x="527366" y="1582097"/>
                  </a:cubicBezTo>
                  <a:cubicBezTo>
                    <a:pt x="236110" y="1290841"/>
                    <a:pt x="236110" y="818622"/>
                    <a:pt x="527366" y="527366"/>
                  </a:cubicBezTo>
                  <a:cubicBezTo>
                    <a:pt x="818622" y="236110"/>
                    <a:pt x="1290841" y="236110"/>
                    <a:pt x="1582097" y="527366"/>
                  </a:cubicBezTo>
                  <a:close/>
                </a:path>
              </a:pathLst>
            </a:custGeom>
            <a:solidFill>
              <a:srgbClr val="FAFDFF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rgbClr val="002060"/>
                  </a:solidFill>
                </a:rPr>
                <a:t> Introduction</a:t>
              </a:r>
              <a:endParaRPr lang="en-US" sz="2400" dirty="0">
                <a:solidFill>
                  <a:srgbClr val="00206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AFA216D-EFE3-29E2-BFF4-9F73EE69DC40}"/>
                </a:ext>
              </a:extLst>
            </p:cNvPr>
            <p:cNvSpPr/>
            <p:nvPr/>
          </p:nvSpPr>
          <p:spPr>
            <a:xfrm>
              <a:off x="1827722" y="2109784"/>
              <a:ext cx="3239569" cy="1615444"/>
            </a:xfrm>
            <a:custGeom>
              <a:avLst/>
              <a:gdLst>
                <a:gd name="connsiteX0" fmla="*/ 1582097 w 2108835"/>
                <a:gd name="connsiteY0" fmla="*/ 527366 h 2108835"/>
                <a:gd name="connsiteX1" fmla="*/ 1582097 w 2108835"/>
                <a:gd name="connsiteY1" fmla="*/ 1582097 h 2108835"/>
                <a:gd name="connsiteX2" fmla="*/ 527366 w 2108835"/>
                <a:gd name="connsiteY2" fmla="*/ 1582097 h 2108835"/>
                <a:gd name="connsiteX3" fmla="*/ 527366 w 2108835"/>
                <a:gd name="connsiteY3" fmla="*/ 527366 h 2108835"/>
                <a:gd name="connsiteX4" fmla="*/ 1582097 w 2108835"/>
                <a:gd name="connsiteY4" fmla="*/ 527366 h 2108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8835" h="2108835">
                  <a:moveTo>
                    <a:pt x="1582097" y="527366"/>
                  </a:moveTo>
                  <a:cubicBezTo>
                    <a:pt x="1873353" y="818622"/>
                    <a:pt x="1873353" y="1290841"/>
                    <a:pt x="1582097" y="1582097"/>
                  </a:cubicBezTo>
                  <a:cubicBezTo>
                    <a:pt x="1290841" y="1873353"/>
                    <a:pt x="818622" y="1873353"/>
                    <a:pt x="527366" y="1582097"/>
                  </a:cubicBezTo>
                  <a:cubicBezTo>
                    <a:pt x="236109" y="1290841"/>
                    <a:pt x="236109" y="818622"/>
                    <a:pt x="527366" y="527366"/>
                  </a:cubicBezTo>
                  <a:cubicBezTo>
                    <a:pt x="818622" y="236110"/>
                    <a:pt x="1290841" y="236110"/>
                    <a:pt x="1582097" y="527366"/>
                  </a:cubicBezTo>
                  <a:close/>
                </a:path>
              </a:pathLst>
            </a:custGeom>
            <a:solidFill>
              <a:srgbClr val="FAFDFF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 dirty="0">
                  <a:solidFill>
                    <a:srgbClr val="002060"/>
                  </a:solidFill>
                </a:rPr>
                <a:t>Support &amp;</a:t>
              </a:r>
            </a:p>
            <a:p>
              <a:pPr algn="ctr"/>
              <a:r>
                <a:rPr lang="en-US" sz="2000" b="1" dirty="0">
                  <a:solidFill>
                    <a:srgbClr val="002060"/>
                  </a:solidFill>
                </a:rPr>
                <a:t>Resistance level</a:t>
              </a: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BD8C4C5-892B-91BE-DED5-A6DB04F614EB}"/>
                </a:ext>
              </a:extLst>
            </p:cNvPr>
            <p:cNvSpPr/>
            <p:nvPr/>
          </p:nvSpPr>
          <p:spPr>
            <a:xfrm>
              <a:off x="6596710" y="3296972"/>
              <a:ext cx="3239569" cy="1615444"/>
            </a:xfrm>
            <a:custGeom>
              <a:avLst/>
              <a:gdLst>
                <a:gd name="connsiteX0" fmla="*/ 1582097 w 2108835"/>
                <a:gd name="connsiteY0" fmla="*/ 527366 h 2108835"/>
                <a:gd name="connsiteX1" fmla="*/ 1582097 w 2108835"/>
                <a:gd name="connsiteY1" fmla="*/ 1582097 h 2108835"/>
                <a:gd name="connsiteX2" fmla="*/ 527366 w 2108835"/>
                <a:gd name="connsiteY2" fmla="*/ 1582097 h 2108835"/>
                <a:gd name="connsiteX3" fmla="*/ 527366 w 2108835"/>
                <a:gd name="connsiteY3" fmla="*/ 527366 h 2108835"/>
                <a:gd name="connsiteX4" fmla="*/ 1582097 w 2108835"/>
                <a:gd name="connsiteY4" fmla="*/ 527366 h 2108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8835" h="2108835">
                  <a:moveTo>
                    <a:pt x="1582097" y="527366"/>
                  </a:moveTo>
                  <a:cubicBezTo>
                    <a:pt x="1873353" y="818622"/>
                    <a:pt x="1873353" y="1290841"/>
                    <a:pt x="1582097" y="1582097"/>
                  </a:cubicBezTo>
                  <a:cubicBezTo>
                    <a:pt x="1290841" y="1873353"/>
                    <a:pt x="818622" y="1873353"/>
                    <a:pt x="527366" y="1582097"/>
                  </a:cubicBezTo>
                  <a:cubicBezTo>
                    <a:pt x="236110" y="1290841"/>
                    <a:pt x="236110" y="818622"/>
                    <a:pt x="527366" y="527366"/>
                  </a:cubicBezTo>
                  <a:cubicBezTo>
                    <a:pt x="818622" y="236110"/>
                    <a:pt x="1290841" y="236110"/>
                    <a:pt x="1582097" y="527366"/>
                  </a:cubicBezTo>
                  <a:close/>
                </a:path>
              </a:pathLst>
            </a:custGeom>
            <a:solidFill>
              <a:srgbClr val="FAFDFF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rgbClr val="FF0000"/>
                  </a:solidFill>
                </a:rPr>
                <a:t>Chart type 📊 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B1FA8559-D1CC-639E-6571-CDBA52D86635}"/>
              </a:ext>
            </a:extLst>
          </p:cNvPr>
          <p:cNvSpPr/>
          <p:nvPr/>
        </p:nvSpPr>
        <p:spPr>
          <a:xfrm>
            <a:off x="2579417" y="5367425"/>
            <a:ext cx="3313936" cy="1300418"/>
          </a:xfrm>
          <a:custGeom>
            <a:avLst/>
            <a:gdLst>
              <a:gd name="connsiteX0" fmla="*/ 1580886 w 2410587"/>
              <a:gd name="connsiteY0" fmla="*/ 365277 h 1741932"/>
              <a:gd name="connsiteX1" fmla="*/ 852327 w 2410587"/>
              <a:gd name="connsiteY1" fmla="*/ 225 h 1741932"/>
              <a:gd name="connsiteX2" fmla="*/ 49 w 2410587"/>
              <a:gd name="connsiteY2" fmla="*/ 880449 h 1741932"/>
              <a:gd name="connsiteX3" fmla="*/ 871460 w 2410587"/>
              <a:gd name="connsiteY3" fmla="*/ 1742912 h 1741932"/>
              <a:gd name="connsiteX4" fmla="*/ 1575811 w 2410587"/>
              <a:gd name="connsiteY4" fmla="*/ 1384650 h 1741932"/>
              <a:gd name="connsiteX5" fmla="*/ 2380941 w 2410587"/>
              <a:gd name="connsiteY5" fmla="*/ 1171812 h 1741932"/>
              <a:gd name="connsiteX6" fmla="*/ 2412624 w 2410587"/>
              <a:gd name="connsiteY6" fmla="*/ 1187311 h 1741932"/>
              <a:gd name="connsiteX7" fmla="*/ 2412624 w 2410587"/>
              <a:gd name="connsiteY7" fmla="*/ 555723 h 1741932"/>
              <a:gd name="connsiteX8" fmla="*/ 2381763 w 2410587"/>
              <a:gd name="connsiteY8" fmla="*/ 570845 h 1741932"/>
              <a:gd name="connsiteX9" fmla="*/ 1580886 w 2410587"/>
              <a:gd name="connsiteY9" fmla="*/ 365277 h 1741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10587" h="1741932">
                <a:moveTo>
                  <a:pt x="1580886" y="365277"/>
                </a:moveTo>
                <a:cubicBezTo>
                  <a:pt x="1413520" y="130390"/>
                  <a:pt x="1140664" y="-6328"/>
                  <a:pt x="852327" y="225"/>
                </a:cubicBezTo>
                <a:cubicBezTo>
                  <a:pt x="372747" y="10512"/>
                  <a:pt x="-4924" y="400801"/>
                  <a:pt x="49" y="880449"/>
                </a:cubicBezTo>
                <a:cubicBezTo>
                  <a:pt x="4849" y="1357595"/>
                  <a:pt x="393149" y="1742912"/>
                  <a:pt x="871460" y="1742912"/>
                </a:cubicBezTo>
                <a:cubicBezTo>
                  <a:pt x="1150056" y="1743118"/>
                  <a:pt x="1411912" y="1609935"/>
                  <a:pt x="1575811" y="1384650"/>
                </a:cubicBezTo>
                <a:cubicBezTo>
                  <a:pt x="1760977" y="1131110"/>
                  <a:pt x="2097019" y="1037498"/>
                  <a:pt x="2380941" y="1171812"/>
                </a:cubicBezTo>
                <a:cubicBezTo>
                  <a:pt x="2391571" y="1176852"/>
                  <a:pt x="2402132" y="1182030"/>
                  <a:pt x="2412624" y="1187311"/>
                </a:cubicBezTo>
                <a:lnTo>
                  <a:pt x="2412624" y="555723"/>
                </a:lnTo>
                <a:cubicBezTo>
                  <a:pt x="2402337" y="560901"/>
                  <a:pt x="2392050" y="566010"/>
                  <a:pt x="2381763" y="570845"/>
                </a:cubicBezTo>
                <a:cubicBezTo>
                  <a:pt x="2100860" y="703856"/>
                  <a:pt x="1761594" y="618165"/>
                  <a:pt x="1580886" y="365277"/>
                </a:cubicBezTo>
                <a:close/>
              </a:path>
            </a:pathLst>
          </a:custGeom>
          <a:solidFill>
            <a:schemeClr val="accent1"/>
          </a:solidFill>
          <a:ln w="3429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8E6ED826-79C4-25B2-EE1C-15B788BE96B0}"/>
              </a:ext>
            </a:extLst>
          </p:cNvPr>
          <p:cNvSpPr/>
          <p:nvPr/>
        </p:nvSpPr>
        <p:spPr>
          <a:xfrm>
            <a:off x="5595371" y="5621571"/>
            <a:ext cx="776802" cy="984414"/>
          </a:xfrm>
          <a:custGeom>
            <a:avLst/>
            <a:gdLst>
              <a:gd name="connsiteX0" fmla="*/ 0 w 1114425"/>
              <a:gd name="connsiteY0" fmla="*/ 0 h 1429893"/>
              <a:gd name="connsiteX1" fmla="*/ 1117648 w 1114425"/>
              <a:gd name="connsiteY1" fmla="*/ 0 h 1429893"/>
              <a:gd name="connsiteX2" fmla="*/ 1117648 w 1114425"/>
              <a:gd name="connsiteY2" fmla="*/ 1432293 h 1429893"/>
              <a:gd name="connsiteX3" fmla="*/ 0 w 1114425"/>
              <a:gd name="connsiteY3" fmla="*/ 1432293 h 1429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4425" h="1429893">
                <a:moveTo>
                  <a:pt x="0" y="0"/>
                </a:moveTo>
                <a:lnTo>
                  <a:pt x="1117648" y="0"/>
                </a:lnTo>
                <a:lnTo>
                  <a:pt x="1117648" y="1432293"/>
                </a:lnTo>
                <a:lnTo>
                  <a:pt x="0" y="1432293"/>
                </a:lnTo>
                <a:close/>
              </a:path>
            </a:pathLst>
          </a:custGeom>
          <a:solidFill>
            <a:schemeClr val="accent1"/>
          </a:solidFill>
          <a:ln w="3429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5EF3AC8C-94B8-87DC-EB1F-2FC2B3A95116}"/>
              </a:ext>
            </a:extLst>
          </p:cNvPr>
          <p:cNvSpPr/>
          <p:nvPr/>
        </p:nvSpPr>
        <p:spPr>
          <a:xfrm>
            <a:off x="5595374" y="5621571"/>
            <a:ext cx="418277" cy="984414"/>
          </a:xfrm>
          <a:custGeom>
            <a:avLst/>
            <a:gdLst>
              <a:gd name="connsiteX0" fmla="*/ 0 w 600075"/>
              <a:gd name="connsiteY0" fmla="*/ 0 h 1429893"/>
              <a:gd name="connsiteX1" fmla="*/ 600555 w 600075"/>
              <a:gd name="connsiteY1" fmla="*/ 0 h 1429893"/>
              <a:gd name="connsiteX2" fmla="*/ 600555 w 600075"/>
              <a:gd name="connsiteY2" fmla="*/ 1432293 h 1429893"/>
              <a:gd name="connsiteX3" fmla="*/ 0 w 600075"/>
              <a:gd name="connsiteY3" fmla="*/ 1432293 h 1429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075" h="1429893">
                <a:moveTo>
                  <a:pt x="0" y="0"/>
                </a:moveTo>
                <a:lnTo>
                  <a:pt x="600555" y="0"/>
                </a:lnTo>
                <a:lnTo>
                  <a:pt x="600555" y="1432293"/>
                </a:lnTo>
                <a:lnTo>
                  <a:pt x="0" y="1432293"/>
                </a:lnTo>
                <a:close/>
              </a:path>
            </a:pathLst>
          </a:custGeom>
          <a:solidFill>
            <a:schemeClr val="tx1">
              <a:alpha val="14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E6221AAD-935C-9623-BCA3-20048B8FCBB3}"/>
              </a:ext>
            </a:extLst>
          </p:cNvPr>
          <p:cNvSpPr/>
          <p:nvPr/>
        </p:nvSpPr>
        <p:spPr>
          <a:xfrm>
            <a:off x="2459571" y="5327335"/>
            <a:ext cx="2579102" cy="1340536"/>
          </a:xfrm>
          <a:custGeom>
            <a:avLst/>
            <a:gdLst>
              <a:gd name="connsiteX0" fmla="*/ 1582097 w 2108835"/>
              <a:gd name="connsiteY0" fmla="*/ 527366 h 2108835"/>
              <a:gd name="connsiteX1" fmla="*/ 1582097 w 2108835"/>
              <a:gd name="connsiteY1" fmla="*/ 1582097 h 2108835"/>
              <a:gd name="connsiteX2" fmla="*/ 527366 w 2108835"/>
              <a:gd name="connsiteY2" fmla="*/ 1582097 h 2108835"/>
              <a:gd name="connsiteX3" fmla="*/ 527366 w 2108835"/>
              <a:gd name="connsiteY3" fmla="*/ 527366 h 2108835"/>
              <a:gd name="connsiteX4" fmla="*/ 1582097 w 2108835"/>
              <a:gd name="connsiteY4" fmla="*/ 527366 h 2108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8835" h="2108835">
                <a:moveTo>
                  <a:pt x="1582097" y="527366"/>
                </a:moveTo>
                <a:cubicBezTo>
                  <a:pt x="1873353" y="818622"/>
                  <a:pt x="1873353" y="1290841"/>
                  <a:pt x="1582097" y="1582097"/>
                </a:cubicBezTo>
                <a:cubicBezTo>
                  <a:pt x="1290841" y="1873353"/>
                  <a:pt x="818622" y="1873353"/>
                  <a:pt x="527366" y="1582097"/>
                </a:cubicBezTo>
                <a:cubicBezTo>
                  <a:pt x="236110" y="1290841"/>
                  <a:pt x="236110" y="818622"/>
                  <a:pt x="527366" y="527366"/>
                </a:cubicBezTo>
                <a:cubicBezTo>
                  <a:pt x="818622" y="236110"/>
                  <a:pt x="1290841" y="236110"/>
                  <a:pt x="1582097" y="527366"/>
                </a:cubicBezTo>
                <a:close/>
              </a:path>
            </a:pathLst>
          </a:custGeom>
          <a:solidFill>
            <a:srgbClr val="FAFDFF"/>
          </a:solidFill>
          <a:ln w="3429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Flow of </a:t>
            </a:r>
          </a:p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project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E1CB8D05-AC1D-0CB3-1C5B-24198C0CB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517" y="1331979"/>
            <a:ext cx="3163544" cy="561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5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3000">
              <a:srgbClr val="41548F"/>
            </a:gs>
            <a:gs pos="0">
              <a:srgbClr val="002060"/>
            </a:gs>
            <a:gs pos="100000">
              <a:srgbClr val="0070C0"/>
            </a:gs>
            <a:gs pos="81000">
              <a:schemeClr val="accent5">
                <a:lumMod val="5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72D313-0530-B2BD-003D-8CAEDA0E1CEB}"/>
              </a:ext>
            </a:extLst>
          </p:cNvPr>
          <p:cNvSpPr txBox="1">
            <a:spLocks/>
          </p:cNvSpPr>
          <p:nvPr/>
        </p:nvSpPr>
        <p:spPr>
          <a:xfrm>
            <a:off x="1476173" y="907441"/>
            <a:ext cx="3336060" cy="665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4000" b="1" u="sng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Reference </a:t>
            </a:r>
          </a:p>
        </p:txBody>
      </p:sp>
      <p:grpSp>
        <p:nvGrpSpPr>
          <p:cNvPr id="3" name="Group 1">
            <a:extLst>
              <a:ext uri="{FF2B5EF4-FFF2-40B4-BE49-F238E27FC236}">
                <a16:creationId xmlns:a16="http://schemas.microsoft.com/office/drawing/2014/main" id="{B0A0A723-EB77-3591-E97F-4AB1A46BB83C}"/>
              </a:ext>
            </a:extLst>
          </p:cNvPr>
          <p:cNvGrpSpPr/>
          <p:nvPr/>
        </p:nvGrpSpPr>
        <p:grpSpPr>
          <a:xfrm>
            <a:off x="6820863" y="2286001"/>
            <a:ext cx="3634248" cy="2229988"/>
            <a:chOff x="-548507" y="477868"/>
            <a:chExt cx="11570449" cy="6357177"/>
          </a:xfrm>
        </p:grpSpPr>
        <p:sp>
          <p:nvSpPr>
            <p:cNvPr id="4" name="Freeform: Shape 2">
              <a:extLst>
                <a:ext uri="{FF2B5EF4-FFF2-40B4-BE49-F238E27FC236}">
                  <a16:creationId xmlns:a16="http://schemas.microsoft.com/office/drawing/2014/main" id="{6BFC8953-E643-29A5-F6F5-BBA1A526A578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3">
              <a:extLst>
                <a:ext uri="{FF2B5EF4-FFF2-40B4-BE49-F238E27FC236}">
                  <a16:creationId xmlns:a16="http://schemas.microsoft.com/office/drawing/2014/main" id="{31806D65-6CFE-237A-D41E-F4244AE6AEB9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4">
              <a:extLst>
                <a:ext uri="{FF2B5EF4-FFF2-40B4-BE49-F238E27FC236}">
                  <a16:creationId xmlns:a16="http://schemas.microsoft.com/office/drawing/2014/main" id="{CDDF73DC-ABF7-5441-76FE-DBD3CE02ED86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5">
              <a:extLst>
                <a:ext uri="{FF2B5EF4-FFF2-40B4-BE49-F238E27FC236}">
                  <a16:creationId xmlns:a16="http://schemas.microsoft.com/office/drawing/2014/main" id="{06507B41-8A5E-0633-2668-8E39819B0A7E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6">
              <a:extLst>
                <a:ext uri="{FF2B5EF4-FFF2-40B4-BE49-F238E27FC236}">
                  <a16:creationId xmlns:a16="http://schemas.microsoft.com/office/drawing/2014/main" id="{19B341FF-1772-B570-22D4-E67925821156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oup 7">
              <a:extLst>
                <a:ext uri="{FF2B5EF4-FFF2-40B4-BE49-F238E27FC236}">
                  <a16:creationId xmlns:a16="http://schemas.microsoft.com/office/drawing/2014/main" id="{84592BFC-2BDF-D1B8-8BDB-DD17CFEBE845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4" name="Rectangle: Rounded Corners 12">
                <a:extLst>
                  <a:ext uri="{FF2B5EF4-FFF2-40B4-BE49-F238E27FC236}">
                    <a16:creationId xmlns:a16="http://schemas.microsoft.com/office/drawing/2014/main" id="{FB218A67-2796-4FB3-9632-D720670B7BDB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3">
                <a:extLst>
                  <a:ext uri="{FF2B5EF4-FFF2-40B4-BE49-F238E27FC236}">
                    <a16:creationId xmlns:a16="http://schemas.microsoft.com/office/drawing/2014/main" id="{7F6B0AA0-3675-782C-6D2B-8C08F77C83D4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8">
              <a:extLst>
                <a:ext uri="{FF2B5EF4-FFF2-40B4-BE49-F238E27FC236}">
                  <a16:creationId xmlns:a16="http://schemas.microsoft.com/office/drawing/2014/main" id="{B98011E2-AC0B-B1DB-5386-A6FB97E73FCC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2" name="Rectangle: Rounded Corners 10">
                <a:extLst>
                  <a:ext uri="{FF2B5EF4-FFF2-40B4-BE49-F238E27FC236}">
                    <a16:creationId xmlns:a16="http://schemas.microsoft.com/office/drawing/2014/main" id="{12ECFFB3-8FF7-8ABE-60D3-D4D7262EE02B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: Rounded Corners 11">
                <a:extLst>
                  <a:ext uri="{FF2B5EF4-FFF2-40B4-BE49-F238E27FC236}">
                    <a16:creationId xmlns:a16="http://schemas.microsoft.com/office/drawing/2014/main" id="{19784A64-7B0C-0190-A429-138F80E3CA05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9">
              <a:extLst>
                <a:ext uri="{FF2B5EF4-FFF2-40B4-BE49-F238E27FC236}">
                  <a16:creationId xmlns:a16="http://schemas.microsoft.com/office/drawing/2014/main" id="{68457294-4A83-D188-FF72-BD8F747FEB9F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Rectangle 9">
            <a:extLst>
              <a:ext uri="{FF2B5EF4-FFF2-40B4-BE49-F238E27FC236}">
                <a16:creationId xmlns:a16="http://schemas.microsoft.com/office/drawing/2014/main" id="{CA86D75B-EC89-0D01-C317-C152C579B4F5}"/>
              </a:ext>
            </a:extLst>
          </p:cNvPr>
          <p:cNvSpPr/>
          <p:nvPr/>
        </p:nvSpPr>
        <p:spPr>
          <a:xfrm>
            <a:off x="7766254" y="2819230"/>
            <a:ext cx="1712636" cy="84175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AD7B95-1E34-E6CC-5C95-616E3CE25D62}"/>
              </a:ext>
            </a:extLst>
          </p:cNvPr>
          <p:cNvSpPr txBox="1"/>
          <p:nvPr/>
        </p:nvSpPr>
        <p:spPr>
          <a:xfrm>
            <a:off x="1757198" y="1895616"/>
            <a:ext cx="491769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set </a:t>
            </a:r>
            <a:r>
              <a:rPr lang="en-IN" sz="2800" b="1" dirty="0">
                <a:solidFill>
                  <a:schemeClr val="bg1"/>
                </a:solidFill>
              </a:rPr>
              <a:t>: </a:t>
            </a:r>
            <a:r>
              <a:rPr lang="en-IN" b="0" i="0" dirty="0">
                <a:solidFill>
                  <a:srgbClr val="6600FF"/>
                </a:solidFill>
                <a:effectLst/>
                <a:latin typeface="Arial" panose="020B0604020202020204" pitchFamily="34" charset="0"/>
              </a:rPr>
              <a:t>https://trello.com/1/cards/6438c561324b51d6acb221e1/attachments/645109ea1d9383a766147bd9/download/StockDataHDFCBANK.csv</a:t>
            </a:r>
          </a:p>
          <a:p>
            <a:pPr marL="342900" indent="-342900">
              <a:buAutoNum type="arabicPeriod"/>
            </a:pPr>
            <a:endParaRPr lang="en-IN" b="0" i="0" dirty="0">
              <a:solidFill>
                <a:srgbClr val="555555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IN" sz="2800" b="1" dirty="0" err="1">
                <a:solidFill>
                  <a:schemeClr val="bg1"/>
                </a:solidFill>
                <a:latin typeface="Arial" panose="020B0604020202020204" pitchFamily="34" charset="0"/>
              </a:rPr>
              <a:t>Youtube</a:t>
            </a:r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</a:rPr>
              <a:t>: </a:t>
            </a:r>
            <a:r>
              <a:rPr lang="en-IN" sz="2800" b="1" dirty="0">
                <a:solidFill>
                  <a:srgbClr val="6600FF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en-IN" dirty="0">
                <a:solidFill>
                  <a:srgbClr val="6600FF"/>
                </a:solidFill>
                <a:latin typeface="Arial" panose="020B0604020202020204" pitchFamily="34" charset="0"/>
              </a:rPr>
              <a:t>https://www.youtube.com/watch?v=63eem-_a2uI&amp;t=46s</a:t>
            </a:r>
            <a:endParaRPr lang="en-IN" sz="2800" b="1" dirty="0">
              <a:solidFill>
                <a:srgbClr val="6600FF"/>
              </a:solidFill>
              <a:latin typeface="Arial" panose="020B0604020202020204" pitchFamily="34" charset="0"/>
            </a:endParaRPr>
          </a:p>
          <a:p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</a:rPr>
              <a:t>3. </a:t>
            </a:r>
            <a:r>
              <a:rPr lang="en-IN" sz="2800" b="1" dirty="0" err="1">
                <a:solidFill>
                  <a:schemeClr val="bg1"/>
                </a:solidFill>
                <a:latin typeface="Arial" panose="020B0604020202020204" pitchFamily="34" charset="0"/>
              </a:rPr>
              <a:t>ChatGpt</a:t>
            </a:r>
            <a:endParaRPr lang="en-IN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46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7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7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7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7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7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0049A14-8D3B-DC07-3168-EEBE981A5AEA}"/>
              </a:ext>
            </a:extLst>
          </p:cNvPr>
          <p:cNvGrpSpPr/>
          <p:nvPr/>
        </p:nvGrpSpPr>
        <p:grpSpPr>
          <a:xfrm>
            <a:off x="8477197" y="1435626"/>
            <a:ext cx="2209619" cy="3986747"/>
            <a:chOff x="4789978" y="1099366"/>
            <a:chExt cx="2580306" cy="4655566"/>
          </a:xfrm>
        </p:grpSpPr>
        <p:sp>
          <p:nvSpPr>
            <p:cNvPr id="3" name="Graphic 2">
              <a:extLst>
                <a:ext uri="{FF2B5EF4-FFF2-40B4-BE49-F238E27FC236}">
                  <a16:creationId xmlns:a16="http://schemas.microsoft.com/office/drawing/2014/main" id="{C815C368-B4AB-A05B-9486-C46BD55C758E}"/>
                </a:ext>
              </a:extLst>
            </p:cNvPr>
            <p:cNvSpPr/>
            <p:nvPr/>
          </p:nvSpPr>
          <p:spPr>
            <a:xfrm>
              <a:off x="4793972" y="1099366"/>
              <a:ext cx="2573455" cy="4655566"/>
            </a:xfrm>
            <a:custGeom>
              <a:avLst/>
              <a:gdLst>
                <a:gd name="connsiteX0" fmla="*/ 2940654 w 3387838"/>
                <a:gd name="connsiteY0" fmla="*/ 6858876 h 6858875"/>
                <a:gd name="connsiteX1" fmla="*/ 447185 w 3387838"/>
                <a:gd name="connsiteY1" fmla="*/ 6858876 h 6858875"/>
                <a:gd name="connsiteX2" fmla="*/ 0 w 3387838"/>
                <a:gd name="connsiteY2" fmla="*/ 6411691 h 6858875"/>
                <a:gd name="connsiteX3" fmla="*/ 0 w 3387838"/>
                <a:gd name="connsiteY3" fmla="*/ 447185 h 6858875"/>
                <a:gd name="connsiteX4" fmla="*/ 447185 w 3387838"/>
                <a:gd name="connsiteY4" fmla="*/ 0 h 6858875"/>
                <a:gd name="connsiteX5" fmla="*/ 2940654 w 3387838"/>
                <a:gd name="connsiteY5" fmla="*/ 0 h 6858875"/>
                <a:gd name="connsiteX6" fmla="*/ 3387838 w 3387838"/>
                <a:gd name="connsiteY6" fmla="*/ 447185 h 6858875"/>
                <a:gd name="connsiteX7" fmla="*/ 3387838 w 3387838"/>
                <a:gd name="connsiteY7" fmla="*/ 6411759 h 6858875"/>
                <a:gd name="connsiteX8" fmla="*/ 2940654 w 3387838"/>
                <a:gd name="connsiteY8" fmla="*/ 6858876 h 685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838" h="6858875">
                  <a:moveTo>
                    <a:pt x="2940654" y="6858876"/>
                  </a:moveTo>
                  <a:lnTo>
                    <a:pt x="447185" y="6858876"/>
                  </a:lnTo>
                  <a:cubicBezTo>
                    <a:pt x="200216" y="6858876"/>
                    <a:pt x="0" y="6658660"/>
                    <a:pt x="0" y="6411691"/>
                  </a:cubicBezTo>
                  <a:lnTo>
                    <a:pt x="0" y="447185"/>
                  </a:lnTo>
                  <a:cubicBezTo>
                    <a:pt x="67" y="200216"/>
                    <a:pt x="200216" y="0"/>
                    <a:pt x="447185" y="0"/>
                  </a:cubicBezTo>
                  <a:lnTo>
                    <a:pt x="2940654" y="0"/>
                  </a:lnTo>
                  <a:cubicBezTo>
                    <a:pt x="3187622" y="0"/>
                    <a:pt x="3387838" y="200216"/>
                    <a:pt x="3387838" y="447185"/>
                  </a:cubicBezTo>
                  <a:lnTo>
                    <a:pt x="3387838" y="6411759"/>
                  </a:lnTo>
                  <a:cubicBezTo>
                    <a:pt x="3387771" y="6658660"/>
                    <a:pt x="3187555" y="6858876"/>
                    <a:pt x="2940654" y="6858876"/>
                  </a:cubicBezTo>
                  <a:close/>
                </a:path>
              </a:pathLst>
            </a:custGeom>
            <a:solidFill>
              <a:srgbClr val="D0D4D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Graphic 2">
              <a:extLst>
                <a:ext uri="{FF2B5EF4-FFF2-40B4-BE49-F238E27FC236}">
                  <a16:creationId xmlns:a16="http://schemas.microsoft.com/office/drawing/2014/main" id="{4D6D6317-52A0-B6A3-C2A3-CA2A7443A103}"/>
                </a:ext>
              </a:extLst>
            </p:cNvPr>
            <p:cNvSpPr/>
            <p:nvPr/>
          </p:nvSpPr>
          <p:spPr>
            <a:xfrm>
              <a:off x="4828452" y="1123785"/>
              <a:ext cx="2504495" cy="4606685"/>
            </a:xfrm>
            <a:custGeom>
              <a:avLst/>
              <a:gdLst>
                <a:gd name="connsiteX0" fmla="*/ 2858870 w 3305986"/>
                <a:gd name="connsiteY0" fmla="*/ 6786860 h 6786860"/>
                <a:gd name="connsiteX1" fmla="*/ 447185 w 3305986"/>
                <a:gd name="connsiteY1" fmla="*/ 6786860 h 6786860"/>
                <a:gd name="connsiteX2" fmla="*/ 0 w 3305986"/>
                <a:gd name="connsiteY2" fmla="*/ 6339676 h 6786860"/>
                <a:gd name="connsiteX3" fmla="*/ 0 w 3305986"/>
                <a:gd name="connsiteY3" fmla="*/ 447185 h 6786860"/>
                <a:gd name="connsiteX4" fmla="*/ 447185 w 3305986"/>
                <a:gd name="connsiteY4" fmla="*/ 0 h 6786860"/>
                <a:gd name="connsiteX5" fmla="*/ 2858802 w 3305986"/>
                <a:gd name="connsiteY5" fmla="*/ 0 h 6786860"/>
                <a:gd name="connsiteX6" fmla="*/ 3305987 w 3305986"/>
                <a:gd name="connsiteY6" fmla="*/ 447185 h 6786860"/>
                <a:gd name="connsiteX7" fmla="*/ 3305987 w 3305986"/>
                <a:gd name="connsiteY7" fmla="*/ 6339743 h 6786860"/>
                <a:gd name="connsiteX8" fmla="*/ 2858870 w 3305986"/>
                <a:gd name="connsiteY8" fmla="*/ 6786860 h 678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5986" h="6786860">
                  <a:moveTo>
                    <a:pt x="2858870" y="6786860"/>
                  </a:moveTo>
                  <a:lnTo>
                    <a:pt x="447185" y="6786860"/>
                  </a:lnTo>
                  <a:cubicBezTo>
                    <a:pt x="200216" y="6786860"/>
                    <a:pt x="0" y="6586644"/>
                    <a:pt x="0" y="6339676"/>
                  </a:cubicBezTo>
                  <a:lnTo>
                    <a:pt x="0" y="447185"/>
                  </a:lnTo>
                  <a:cubicBezTo>
                    <a:pt x="0" y="200216"/>
                    <a:pt x="200216" y="0"/>
                    <a:pt x="447185" y="0"/>
                  </a:cubicBezTo>
                  <a:lnTo>
                    <a:pt x="2858802" y="0"/>
                  </a:lnTo>
                  <a:cubicBezTo>
                    <a:pt x="3105771" y="0"/>
                    <a:pt x="3305987" y="200216"/>
                    <a:pt x="3305987" y="447185"/>
                  </a:cubicBezTo>
                  <a:lnTo>
                    <a:pt x="3305987" y="6339743"/>
                  </a:lnTo>
                  <a:cubicBezTo>
                    <a:pt x="3305987" y="6586644"/>
                    <a:pt x="3105771" y="6786860"/>
                    <a:pt x="2858870" y="6786860"/>
                  </a:cubicBezTo>
                  <a:close/>
                </a:path>
              </a:pathLst>
            </a:cu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Graphic 2">
              <a:extLst>
                <a:ext uri="{FF2B5EF4-FFF2-40B4-BE49-F238E27FC236}">
                  <a16:creationId xmlns:a16="http://schemas.microsoft.com/office/drawing/2014/main" id="{11DE0A31-EFA9-C302-B7B5-8AA508A5C41A}"/>
                </a:ext>
              </a:extLst>
            </p:cNvPr>
            <p:cNvSpPr/>
            <p:nvPr/>
          </p:nvSpPr>
          <p:spPr>
            <a:xfrm>
              <a:off x="4888657" y="1203120"/>
              <a:ext cx="2384085" cy="4448059"/>
            </a:xfrm>
            <a:custGeom>
              <a:avLst/>
              <a:gdLst>
                <a:gd name="connsiteX0" fmla="*/ 2682906 w 3006269"/>
                <a:gd name="connsiteY0" fmla="*/ 0 h 6553162"/>
                <a:gd name="connsiteX1" fmla="*/ 2383121 w 3006269"/>
                <a:gd name="connsiteY1" fmla="*/ 0 h 6553162"/>
                <a:gd name="connsiteX2" fmla="*/ 2355366 w 3006269"/>
                <a:gd name="connsiteY2" fmla="*/ 27755 h 6553162"/>
                <a:gd name="connsiteX3" fmla="*/ 2355366 w 3006269"/>
                <a:gd name="connsiteY3" fmla="*/ 27755 h 6553162"/>
                <a:gd name="connsiteX4" fmla="*/ 2140599 w 3006269"/>
                <a:gd name="connsiteY4" fmla="*/ 242523 h 6553162"/>
                <a:gd name="connsiteX5" fmla="*/ 852197 w 3006269"/>
                <a:gd name="connsiteY5" fmla="*/ 242523 h 6553162"/>
                <a:gd name="connsiteX6" fmla="*/ 637430 w 3006269"/>
                <a:gd name="connsiteY6" fmla="*/ 27755 h 6553162"/>
                <a:gd name="connsiteX7" fmla="*/ 637430 w 3006269"/>
                <a:gd name="connsiteY7" fmla="*/ 27755 h 6553162"/>
                <a:gd name="connsiteX8" fmla="*/ 609675 w 3006269"/>
                <a:gd name="connsiteY8" fmla="*/ 0 h 6553162"/>
                <a:gd name="connsiteX9" fmla="*/ 323363 w 3006269"/>
                <a:gd name="connsiteY9" fmla="*/ 0 h 6553162"/>
                <a:gd name="connsiteX10" fmla="*/ 0 w 3006269"/>
                <a:gd name="connsiteY10" fmla="*/ 323363 h 6553162"/>
                <a:gd name="connsiteX11" fmla="*/ 0 w 3006269"/>
                <a:gd name="connsiteY11" fmla="*/ 6229799 h 6553162"/>
                <a:gd name="connsiteX12" fmla="*/ 323363 w 3006269"/>
                <a:gd name="connsiteY12" fmla="*/ 6553163 h 6553162"/>
                <a:gd name="connsiteX13" fmla="*/ 2682906 w 3006269"/>
                <a:gd name="connsiteY13" fmla="*/ 6553163 h 6553162"/>
                <a:gd name="connsiteX14" fmla="*/ 3006269 w 3006269"/>
                <a:gd name="connsiteY14" fmla="*/ 6229799 h 6553162"/>
                <a:gd name="connsiteX15" fmla="*/ 3006269 w 3006269"/>
                <a:gd name="connsiteY15" fmla="*/ 323363 h 6553162"/>
                <a:gd name="connsiteX16" fmla="*/ 2682906 w 3006269"/>
                <a:gd name="connsiteY16" fmla="*/ 0 h 6553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6269" h="6553162">
                  <a:moveTo>
                    <a:pt x="2682906" y="0"/>
                  </a:moveTo>
                  <a:lnTo>
                    <a:pt x="2383121" y="0"/>
                  </a:lnTo>
                  <a:cubicBezTo>
                    <a:pt x="2367761" y="0"/>
                    <a:pt x="2355366" y="12463"/>
                    <a:pt x="2355366" y="27755"/>
                  </a:cubicBezTo>
                  <a:lnTo>
                    <a:pt x="2355366" y="27755"/>
                  </a:lnTo>
                  <a:cubicBezTo>
                    <a:pt x="2355366" y="146322"/>
                    <a:pt x="2259233" y="242523"/>
                    <a:pt x="2140599" y="242523"/>
                  </a:cubicBezTo>
                  <a:lnTo>
                    <a:pt x="852197" y="242523"/>
                  </a:lnTo>
                  <a:cubicBezTo>
                    <a:pt x="733631" y="242523"/>
                    <a:pt x="637430" y="146389"/>
                    <a:pt x="637430" y="27755"/>
                  </a:cubicBezTo>
                  <a:lnTo>
                    <a:pt x="637430" y="27755"/>
                  </a:lnTo>
                  <a:cubicBezTo>
                    <a:pt x="637430" y="12396"/>
                    <a:pt x="624967" y="0"/>
                    <a:pt x="609675" y="0"/>
                  </a:cubicBezTo>
                  <a:lnTo>
                    <a:pt x="323363" y="0"/>
                  </a:lnTo>
                  <a:cubicBezTo>
                    <a:pt x="144772" y="0"/>
                    <a:pt x="0" y="144773"/>
                    <a:pt x="0" y="323363"/>
                  </a:cubicBezTo>
                  <a:lnTo>
                    <a:pt x="0" y="6229799"/>
                  </a:lnTo>
                  <a:cubicBezTo>
                    <a:pt x="0" y="6408390"/>
                    <a:pt x="144772" y="6553163"/>
                    <a:pt x="323363" y="6553163"/>
                  </a:cubicBezTo>
                  <a:lnTo>
                    <a:pt x="2682906" y="6553163"/>
                  </a:lnTo>
                  <a:cubicBezTo>
                    <a:pt x="2861497" y="6553163"/>
                    <a:pt x="3006269" y="6408390"/>
                    <a:pt x="3006269" y="6229799"/>
                  </a:cubicBezTo>
                  <a:lnTo>
                    <a:pt x="3006269" y="323363"/>
                  </a:lnTo>
                  <a:cubicBezTo>
                    <a:pt x="3006269" y="144773"/>
                    <a:pt x="2861497" y="0"/>
                    <a:pt x="268290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Graphic 2">
              <a:extLst>
                <a:ext uri="{FF2B5EF4-FFF2-40B4-BE49-F238E27FC236}">
                  <a16:creationId xmlns:a16="http://schemas.microsoft.com/office/drawing/2014/main" id="{9D098415-EC1B-8655-BC7B-C49577A8D612}"/>
                </a:ext>
              </a:extLst>
            </p:cNvPr>
            <p:cNvSpPr/>
            <p:nvPr/>
          </p:nvSpPr>
          <p:spPr>
            <a:xfrm>
              <a:off x="4790433" y="1761624"/>
              <a:ext cx="18006" cy="158625"/>
            </a:xfrm>
            <a:custGeom>
              <a:avLst/>
              <a:gdLst>
                <a:gd name="connsiteX0" fmla="*/ 15158 w 23982"/>
                <a:gd name="connsiteY0" fmla="*/ 233697 h 233697"/>
                <a:gd name="connsiteX1" fmla="*/ 0 w 23982"/>
                <a:gd name="connsiteY1" fmla="*/ 233697 h 233697"/>
                <a:gd name="connsiteX2" fmla="*/ 0 w 23982"/>
                <a:gd name="connsiteY2" fmla="*/ 0 h 233697"/>
                <a:gd name="connsiteX3" fmla="*/ 15158 w 23982"/>
                <a:gd name="connsiteY3" fmla="*/ 0 h 233697"/>
                <a:gd name="connsiteX4" fmla="*/ 23983 w 23982"/>
                <a:gd name="connsiteY4" fmla="*/ 8825 h 233697"/>
                <a:gd name="connsiteX5" fmla="*/ 23983 w 23982"/>
                <a:gd name="connsiteY5" fmla="*/ 224805 h 233697"/>
                <a:gd name="connsiteX6" fmla="*/ 15158 w 23982"/>
                <a:gd name="connsiteY6" fmla="*/ 233697 h 23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82" h="233697">
                  <a:moveTo>
                    <a:pt x="15158" y="233697"/>
                  </a:moveTo>
                  <a:lnTo>
                    <a:pt x="0" y="233697"/>
                  </a:lnTo>
                  <a:lnTo>
                    <a:pt x="0" y="0"/>
                  </a:lnTo>
                  <a:lnTo>
                    <a:pt x="15158" y="0"/>
                  </a:lnTo>
                  <a:cubicBezTo>
                    <a:pt x="20008" y="0"/>
                    <a:pt x="23983" y="3975"/>
                    <a:pt x="23983" y="8825"/>
                  </a:cubicBezTo>
                  <a:lnTo>
                    <a:pt x="23983" y="224805"/>
                  </a:lnTo>
                  <a:cubicBezTo>
                    <a:pt x="23983" y="229723"/>
                    <a:pt x="20008" y="233697"/>
                    <a:pt x="15158" y="233697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raphic 2">
              <a:extLst>
                <a:ext uri="{FF2B5EF4-FFF2-40B4-BE49-F238E27FC236}">
                  <a16:creationId xmlns:a16="http://schemas.microsoft.com/office/drawing/2014/main" id="{ECC7F7C5-0E87-6516-310C-85026A62ED9F}"/>
                </a:ext>
              </a:extLst>
            </p:cNvPr>
            <p:cNvSpPr/>
            <p:nvPr/>
          </p:nvSpPr>
          <p:spPr>
            <a:xfrm>
              <a:off x="4790433" y="2101968"/>
              <a:ext cx="25137" cy="316382"/>
            </a:xfrm>
            <a:custGeom>
              <a:avLst/>
              <a:gdLst>
                <a:gd name="connsiteX0" fmla="*/ 24656 w 33481"/>
                <a:gd name="connsiteY0" fmla="*/ 466115 h 466115"/>
                <a:gd name="connsiteX1" fmla="*/ 10105 w 33481"/>
                <a:gd name="connsiteY1" fmla="*/ 466115 h 466115"/>
                <a:gd name="connsiteX2" fmla="*/ 0 w 33481"/>
                <a:gd name="connsiteY2" fmla="*/ 456010 h 466115"/>
                <a:gd name="connsiteX3" fmla="*/ 0 w 33481"/>
                <a:gd name="connsiteY3" fmla="*/ 10105 h 466115"/>
                <a:gd name="connsiteX4" fmla="*/ 10105 w 33481"/>
                <a:gd name="connsiteY4" fmla="*/ 0 h 466115"/>
                <a:gd name="connsiteX5" fmla="*/ 24656 w 33481"/>
                <a:gd name="connsiteY5" fmla="*/ 0 h 466115"/>
                <a:gd name="connsiteX6" fmla="*/ 33482 w 33481"/>
                <a:gd name="connsiteY6" fmla="*/ 8825 h 466115"/>
                <a:gd name="connsiteX7" fmla="*/ 33482 w 33481"/>
                <a:gd name="connsiteY7" fmla="*/ 457223 h 466115"/>
                <a:gd name="connsiteX8" fmla="*/ 24656 w 33481"/>
                <a:gd name="connsiteY8" fmla="*/ 466115 h 46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5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3"/>
                  </a:lnTo>
                  <a:cubicBezTo>
                    <a:pt x="33482" y="462140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Graphic 2">
              <a:extLst>
                <a:ext uri="{FF2B5EF4-FFF2-40B4-BE49-F238E27FC236}">
                  <a16:creationId xmlns:a16="http://schemas.microsoft.com/office/drawing/2014/main" id="{5058BCD1-63D7-905D-AAF4-A7A780317408}"/>
                </a:ext>
              </a:extLst>
            </p:cNvPr>
            <p:cNvSpPr/>
            <p:nvPr/>
          </p:nvSpPr>
          <p:spPr>
            <a:xfrm>
              <a:off x="4790484" y="2124694"/>
              <a:ext cx="14213" cy="264940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Graphic 2">
              <a:extLst>
                <a:ext uri="{FF2B5EF4-FFF2-40B4-BE49-F238E27FC236}">
                  <a16:creationId xmlns:a16="http://schemas.microsoft.com/office/drawing/2014/main" id="{024A5988-9E59-E80E-CCA1-1A25D6D003A4}"/>
                </a:ext>
              </a:extLst>
            </p:cNvPr>
            <p:cNvSpPr/>
            <p:nvPr/>
          </p:nvSpPr>
          <p:spPr>
            <a:xfrm>
              <a:off x="4789978" y="2524437"/>
              <a:ext cx="25137" cy="316382"/>
            </a:xfrm>
            <a:custGeom>
              <a:avLst/>
              <a:gdLst>
                <a:gd name="connsiteX0" fmla="*/ 24656 w 33481"/>
                <a:gd name="connsiteY0" fmla="*/ 466115 h 466114"/>
                <a:gd name="connsiteX1" fmla="*/ 10105 w 33481"/>
                <a:gd name="connsiteY1" fmla="*/ 466115 h 466114"/>
                <a:gd name="connsiteX2" fmla="*/ 0 w 33481"/>
                <a:gd name="connsiteY2" fmla="*/ 456010 h 466114"/>
                <a:gd name="connsiteX3" fmla="*/ 0 w 33481"/>
                <a:gd name="connsiteY3" fmla="*/ 10105 h 466114"/>
                <a:gd name="connsiteX4" fmla="*/ 10105 w 33481"/>
                <a:gd name="connsiteY4" fmla="*/ 0 h 466114"/>
                <a:gd name="connsiteX5" fmla="*/ 24656 w 33481"/>
                <a:gd name="connsiteY5" fmla="*/ 0 h 466114"/>
                <a:gd name="connsiteX6" fmla="*/ 33482 w 33481"/>
                <a:gd name="connsiteY6" fmla="*/ 8825 h 466114"/>
                <a:gd name="connsiteX7" fmla="*/ 33482 w 33481"/>
                <a:gd name="connsiteY7" fmla="*/ 457222 h 466114"/>
                <a:gd name="connsiteX8" fmla="*/ 24656 w 33481"/>
                <a:gd name="connsiteY8" fmla="*/ 466115 h 46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4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2"/>
                  </a:lnTo>
                  <a:cubicBezTo>
                    <a:pt x="33482" y="462208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Graphic 2">
              <a:extLst>
                <a:ext uri="{FF2B5EF4-FFF2-40B4-BE49-F238E27FC236}">
                  <a16:creationId xmlns:a16="http://schemas.microsoft.com/office/drawing/2014/main" id="{23B5D1BE-8D2F-5D65-E631-2FC06377E2DE}"/>
                </a:ext>
              </a:extLst>
            </p:cNvPr>
            <p:cNvSpPr/>
            <p:nvPr/>
          </p:nvSpPr>
          <p:spPr>
            <a:xfrm>
              <a:off x="4789978" y="2547163"/>
              <a:ext cx="14213" cy="264940"/>
            </a:xfrm>
            <a:custGeom>
              <a:avLst/>
              <a:gdLst>
                <a:gd name="connsiteX0" fmla="*/ 17718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718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718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91" y="390327"/>
                    <a:pt x="17718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Graphic 2">
              <a:extLst>
                <a:ext uri="{FF2B5EF4-FFF2-40B4-BE49-F238E27FC236}">
                  <a16:creationId xmlns:a16="http://schemas.microsoft.com/office/drawing/2014/main" id="{CE4416D1-7AC5-F380-3D19-F237545F84C5}"/>
                </a:ext>
              </a:extLst>
            </p:cNvPr>
            <p:cNvSpPr/>
            <p:nvPr/>
          </p:nvSpPr>
          <p:spPr>
            <a:xfrm>
              <a:off x="7345147" y="2208099"/>
              <a:ext cx="25137" cy="512047"/>
            </a:xfrm>
            <a:custGeom>
              <a:avLst/>
              <a:gdLst>
                <a:gd name="connsiteX0" fmla="*/ 24656 w 33481"/>
                <a:gd name="connsiteY0" fmla="*/ 754380 h 754380"/>
                <a:gd name="connsiteX1" fmla="*/ 10105 w 33481"/>
                <a:gd name="connsiteY1" fmla="*/ 754380 h 754380"/>
                <a:gd name="connsiteX2" fmla="*/ 0 w 33481"/>
                <a:gd name="connsiteY2" fmla="*/ 744275 h 754380"/>
                <a:gd name="connsiteX3" fmla="*/ 0 w 33481"/>
                <a:gd name="connsiteY3" fmla="*/ 10105 h 754380"/>
                <a:gd name="connsiteX4" fmla="*/ 10105 w 33481"/>
                <a:gd name="connsiteY4" fmla="*/ 0 h 754380"/>
                <a:gd name="connsiteX5" fmla="*/ 24656 w 33481"/>
                <a:gd name="connsiteY5" fmla="*/ 0 h 754380"/>
                <a:gd name="connsiteX6" fmla="*/ 33482 w 33481"/>
                <a:gd name="connsiteY6" fmla="*/ 8825 h 754380"/>
                <a:gd name="connsiteX7" fmla="*/ 33482 w 33481"/>
                <a:gd name="connsiteY7" fmla="*/ 745555 h 754380"/>
                <a:gd name="connsiteX8" fmla="*/ 24656 w 33481"/>
                <a:gd name="connsiteY8" fmla="*/ 75438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754380">
                  <a:moveTo>
                    <a:pt x="24656" y="754380"/>
                  </a:moveTo>
                  <a:lnTo>
                    <a:pt x="10105" y="754380"/>
                  </a:lnTo>
                  <a:cubicBezTo>
                    <a:pt x="4514" y="754380"/>
                    <a:pt x="0" y="749866"/>
                    <a:pt x="0" y="744275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745555"/>
                  </a:lnTo>
                  <a:cubicBezTo>
                    <a:pt x="33482" y="750405"/>
                    <a:pt x="29507" y="754380"/>
                    <a:pt x="24656" y="754380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2" name="Graphic 2">
              <a:extLst>
                <a:ext uri="{FF2B5EF4-FFF2-40B4-BE49-F238E27FC236}">
                  <a16:creationId xmlns:a16="http://schemas.microsoft.com/office/drawing/2014/main" id="{B63C73D1-8367-710D-5A46-DED6C1B73096}"/>
                </a:ext>
              </a:extLst>
            </p:cNvPr>
            <p:cNvSpPr/>
            <p:nvPr/>
          </p:nvSpPr>
          <p:spPr>
            <a:xfrm>
              <a:off x="7356071" y="2244908"/>
              <a:ext cx="14213" cy="428779"/>
            </a:xfrm>
            <a:custGeom>
              <a:avLst/>
              <a:gdLst>
                <a:gd name="connsiteX0" fmla="*/ 17650 w 18930"/>
                <a:gd name="connsiteY0" fmla="*/ 631704 h 631704"/>
                <a:gd name="connsiteX1" fmla="*/ 1886 w 18930"/>
                <a:gd name="connsiteY1" fmla="*/ 631704 h 631704"/>
                <a:gd name="connsiteX2" fmla="*/ 0 w 18930"/>
                <a:gd name="connsiteY2" fmla="*/ 629818 h 631704"/>
                <a:gd name="connsiteX3" fmla="*/ 0 w 18930"/>
                <a:gd name="connsiteY3" fmla="*/ 1886 h 631704"/>
                <a:gd name="connsiteX4" fmla="*/ 1886 w 18930"/>
                <a:gd name="connsiteY4" fmla="*/ 0 h 631704"/>
                <a:gd name="connsiteX5" fmla="*/ 17650 w 18930"/>
                <a:gd name="connsiteY5" fmla="*/ 0 h 631704"/>
                <a:gd name="connsiteX6" fmla="*/ 18930 w 18930"/>
                <a:gd name="connsiteY6" fmla="*/ 1280 h 631704"/>
                <a:gd name="connsiteX7" fmla="*/ 18930 w 18930"/>
                <a:gd name="connsiteY7" fmla="*/ 630491 h 631704"/>
                <a:gd name="connsiteX8" fmla="*/ 17650 w 18930"/>
                <a:gd name="connsiteY8" fmla="*/ 631704 h 63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631704">
                  <a:moveTo>
                    <a:pt x="17650" y="631704"/>
                  </a:moveTo>
                  <a:lnTo>
                    <a:pt x="1886" y="631704"/>
                  </a:lnTo>
                  <a:cubicBezTo>
                    <a:pt x="808" y="631704"/>
                    <a:pt x="0" y="630828"/>
                    <a:pt x="0" y="629818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630491"/>
                  </a:lnTo>
                  <a:cubicBezTo>
                    <a:pt x="18863" y="631098"/>
                    <a:pt x="18324" y="631704"/>
                    <a:pt x="17650" y="631704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3" name="Graphic 2">
              <a:extLst>
                <a:ext uri="{FF2B5EF4-FFF2-40B4-BE49-F238E27FC236}">
                  <a16:creationId xmlns:a16="http://schemas.microsoft.com/office/drawing/2014/main" id="{918D0B52-75B2-BC18-0448-436D576057B0}"/>
                </a:ext>
              </a:extLst>
            </p:cNvPr>
            <p:cNvSpPr/>
            <p:nvPr/>
          </p:nvSpPr>
          <p:spPr>
            <a:xfrm>
              <a:off x="7349951" y="3279292"/>
              <a:ext cx="20333" cy="350907"/>
            </a:xfrm>
            <a:custGeom>
              <a:avLst/>
              <a:gdLst>
                <a:gd name="connsiteX0" fmla="*/ 18257 w 27081"/>
                <a:gd name="connsiteY0" fmla="*/ 516977 h 516977"/>
                <a:gd name="connsiteX1" fmla="*/ 10105 w 27081"/>
                <a:gd name="connsiteY1" fmla="*/ 516977 h 516977"/>
                <a:gd name="connsiteX2" fmla="*/ 0 w 27081"/>
                <a:gd name="connsiteY2" fmla="*/ 506872 h 516977"/>
                <a:gd name="connsiteX3" fmla="*/ 0 w 27081"/>
                <a:gd name="connsiteY3" fmla="*/ 10105 h 516977"/>
                <a:gd name="connsiteX4" fmla="*/ 10105 w 27081"/>
                <a:gd name="connsiteY4" fmla="*/ 0 h 516977"/>
                <a:gd name="connsiteX5" fmla="*/ 18257 w 27081"/>
                <a:gd name="connsiteY5" fmla="*/ 0 h 516977"/>
                <a:gd name="connsiteX6" fmla="*/ 27082 w 27081"/>
                <a:gd name="connsiteY6" fmla="*/ 8825 h 516977"/>
                <a:gd name="connsiteX7" fmla="*/ 27082 w 27081"/>
                <a:gd name="connsiteY7" fmla="*/ 508152 h 516977"/>
                <a:gd name="connsiteX8" fmla="*/ 18257 w 27081"/>
                <a:gd name="connsiteY8" fmla="*/ 516977 h 516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81" h="516977">
                  <a:moveTo>
                    <a:pt x="18257" y="516977"/>
                  </a:moveTo>
                  <a:lnTo>
                    <a:pt x="10105" y="516977"/>
                  </a:lnTo>
                  <a:cubicBezTo>
                    <a:pt x="4514" y="516977"/>
                    <a:pt x="0" y="512464"/>
                    <a:pt x="0" y="506872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18257" y="0"/>
                  </a:lnTo>
                  <a:cubicBezTo>
                    <a:pt x="23107" y="0"/>
                    <a:pt x="27082" y="3975"/>
                    <a:pt x="27082" y="8825"/>
                  </a:cubicBezTo>
                  <a:lnTo>
                    <a:pt x="27082" y="508152"/>
                  </a:lnTo>
                  <a:cubicBezTo>
                    <a:pt x="27082" y="513003"/>
                    <a:pt x="23107" y="516977"/>
                    <a:pt x="18257" y="516977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2">
              <a:extLst>
                <a:ext uri="{FF2B5EF4-FFF2-40B4-BE49-F238E27FC236}">
                  <a16:creationId xmlns:a16="http://schemas.microsoft.com/office/drawing/2014/main" id="{15906BE7-D248-9D95-8293-D76DCAFFA6A9}"/>
                </a:ext>
              </a:extLst>
            </p:cNvPr>
            <p:cNvSpPr/>
            <p:nvPr/>
          </p:nvSpPr>
          <p:spPr>
            <a:xfrm>
              <a:off x="7358753" y="3304487"/>
              <a:ext cx="11531" cy="293839"/>
            </a:xfrm>
            <a:custGeom>
              <a:avLst/>
              <a:gdLst>
                <a:gd name="connsiteX0" fmla="*/ 14080 w 15359"/>
                <a:gd name="connsiteY0" fmla="*/ 432903 h 432902"/>
                <a:gd name="connsiteX1" fmla="*/ 1886 w 15359"/>
                <a:gd name="connsiteY1" fmla="*/ 432903 h 432902"/>
                <a:gd name="connsiteX2" fmla="*/ 0 w 15359"/>
                <a:gd name="connsiteY2" fmla="*/ 431016 h 432902"/>
                <a:gd name="connsiteX3" fmla="*/ 0 w 15359"/>
                <a:gd name="connsiteY3" fmla="*/ 1886 h 432902"/>
                <a:gd name="connsiteX4" fmla="*/ 1886 w 15359"/>
                <a:gd name="connsiteY4" fmla="*/ 0 h 432902"/>
                <a:gd name="connsiteX5" fmla="*/ 14080 w 15359"/>
                <a:gd name="connsiteY5" fmla="*/ 0 h 432902"/>
                <a:gd name="connsiteX6" fmla="*/ 15360 w 15359"/>
                <a:gd name="connsiteY6" fmla="*/ 1280 h 432902"/>
                <a:gd name="connsiteX7" fmla="*/ 15360 w 15359"/>
                <a:gd name="connsiteY7" fmla="*/ 431690 h 432902"/>
                <a:gd name="connsiteX8" fmla="*/ 14080 w 15359"/>
                <a:gd name="connsiteY8" fmla="*/ 432903 h 43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59" h="432902">
                  <a:moveTo>
                    <a:pt x="14080" y="432903"/>
                  </a:moveTo>
                  <a:lnTo>
                    <a:pt x="1886" y="432903"/>
                  </a:lnTo>
                  <a:cubicBezTo>
                    <a:pt x="808" y="432903"/>
                    <a:pt x="0" y="432027"/>
                    <a:pt x="0" y="431016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4080" y="0"/>
                  </a:lnTo>
                  <a:cubicBezTo>
                    <a:pt x="14753" y="0"/>
                    <a:pt x="15360" y="539"/>
                    <a:pt x="15360" y="1280"/>
                  </a:cubicBezTo>
                  <a:lnTo>
                    <a:pt x="15360" y="431690"/>
                  </a:lnTo>
                  <a:cubicBezTo>
                    <a:pt x="15360" y="432364"/>
                    <a:pt x="14821" y="432903"/>
                    <a:pt x="14080" y="432903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5" name="Group 1">
              <a:extLst>
                <a:ext uri="{FF2B5EF4-FFF2-40B4-BE49-F238E27FC236}">
                  <a16:creationId xmlns:a16="http://schemas.microsoft.com/office/drawing/2014/main" id="{34580E88-A2BC-7461-8129-6FD9A36B672E}"/>
                </a:ext>
              </a:extLst>
            </p:cNvPr>
            <p:cNvGrpSpPr/>
            <p:nvPr userDrawn="1"/>
          </p:nvGrpSpPr>
          <p:grpSpPr>
            <a:xfrm>
              <a:off x="6503099" y="1178658"/>
              <a:ext cx="131097" cy="134444"/>
              <a:chOff x="6503099" y="1195231"/>
              <a:chExt cx="119701" cy="108213"/>
            </a:xfrm>
          </p:grpSpPr>
          <p:sp>
            <p:nvSpPr>
              <p:cNvPr id="17" name="Oval 26">
                <a:extLst>
                  <a:ext uri="{FF2B5EF4-FFF2-40B4-BE49-F238E27FC236}">
                    <a16:creationId xmlns:a16="http://schemas.microsoft.com/office/drawing/2014/main" id="{4C1C4D1C-CC17-F2E9-1166-46D7107C56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03099" y="1195231"/>
                <a:ext cx="119701" cy="10821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27">
                <a:extLst>
                  <a:ext uri="{FF2B5EF4-FFF2-40B4-BE49-F238E27FC236}">
                    <a16:creationId xmlns:a16="http://schemas.microsoft.com/office/drawing/2014/main" id="{5009B8F5-DDBC-BF77-031B-6377FCC826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10581" y="1201994"/>
                <a:ext cx="104739" cy="94686"/>
              </a:xfrm>
              <a:prstGeom prst="ellipse">
                <a:avLst/>
              </a:prstGeom>
              <a:solidFill>
                <a:srgbClr val="070808"/>
              </a:solidFill>
              <a:ln w="672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Oval 28">
                <a:extLst>
                  <a:ext uri="{FF2B5EF4-FFF2-40B4-BE49-F238E27FC236}">
                    <a16:creationId xmlns:a16="http://schemas.microsoft.com/office/drawing/2014/main" id="{E73A6457-4E8A-A95A-D6BF-12C2A0D08A27}"/>
                  </a:ext>
                </a:extLst>
              </p:cNvPr>
              <p:cNvSpPr/>
              <p:nvPr/>
            </p:nvSpPr>
            <p:spPr>
              <a:xfrm>
                <a:off x="6537065" y="1225936"/>
                <a:ext cx="51770" cy="4680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672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Oval 29">
                <a:extLst>
                  <a:ext uri="{FF2B5EF4-FFF2-40B4-BE49-F238E27FC236}">
                    <a16:creationId xmlns:a16="http://schemas.microsoft.com/office/drawing/2014/main" id="{19366555-DD56-CD2D-A579-A7B6D55E61D8}"/>
                  </a:ext>
                </a:extLst>
              </p:cNvPr>
              <p:cNvSpPr/>
              <p:nvPr/>
            </p:nvSpPr>
            <p:spPr>
              <a:xfrm>
                <a:off x="6549220" y="1236925"/>
                <a:ext cx="27463" cy="24827"/>
              </a:xfrm>
              <a:prstGeom prst="ellipse">
                <a:avLst/>
              </a:prstGeom>
              <a:solidFill>
                <a:srgbClr val="081422"/>
              </a:solidFill>
              <a:ln w="672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Graphic 2">
              <a:extLst>
                <a:ext uri="{FF2B5EF4-FFF2-40B4-BE49-F238E27FC236}">
                  <a16:creationId xmlns:a16="http://schemas.microsoft.com/office/drawing/2014/main" id="{A557AD25-D7FF-2A8D-39EF-1CD9152F8AC0}"/>
                </a:ext>
              </a:extLst>
            </p:cNvPr>
            <p:cNvSpPr/>
            <p:nvPr userDrawn="1"/>
          </p:nvSpPr>
          <p:spPr>
            <a:xfrm flipH="1">
              <a:off x="4792220" y="1780535"/>
              <a:ext cx="9559" cy="120803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2D25AD78-F0FC-4F59-39DF-B406ED570CF8}"/>
              </a:ext>
            </a:extLst>
          </p:cNvPr>
          <p:cNvSpPr txBox="1">
            <a:spLocks/>
          </p:cNvSpPr>
          <p:nvPr/>
        </p:nvSpPr>
        <p:spPr>
          <a:xfrm>
            <a:off x="934720" y="725589"/>
            <a:ext cx="4215766" cy="724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4000" b="1" u="sng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Contact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9BCF5FA-8161-5EFE-A537-680A844B6743}"/>
              </a:ext>
            </a:extLst>
          </p:cNvPr>
          <p:cNvSpPr/>
          <p:nvPr/>
        </p:nvSpPr>
        <p:spPr>
          <a:xfrm>
            <a:off x="750720" y="1686001"/>
            <a:ext cx="4367541" cy="1158307"/>
          </a:xfrm>
          <a:prstGeom prst="roundRect">
            <a:avLst/>
          </a:prstGeom>
          <a:gradFill flip="none" rotWithShape="1">
            <a:gsLst>
              <a:gs pos="81000">
                <a:schemeClr val="bg2">
                  <a:lumMod val="25000"/>
                </a:schemeClr>
              </a:gs>
              <a:gs pos="38000">
                <a:schemeClr val="tx1">
                  <a:lumMod val="65000"/>
                  <a:lumOff val="3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path path="rect">
              <a:fillToRect l="100000" t="100000"/>
            </a:path>
            <a:tileRect r="-100000" b="-100000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Arial" panose="020B0604020202020204" pitchFamily="34" charset="0"/>
              <a:buNone/>
            </a:pPr>
            <a:endParaRPr lang="en-US" sz="24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      For any queries,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      feel free to reach out at </a:t>
            </a:r>
          </a:p>
          <a:p>
            <a:pPr algn="ctr"/>
            <a:endParaRPr lang="en-IN" sz="2400" dirty="0"/>
          </a:p>
          <a:p>
            <a:pPr algn="ctr"/>
            <a:endParaRPr lang="en-IN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9621A5-251E-807F-D36C-76AA6B0691C4}"/>
              </a:ext>
            </a:extLst>
          </p:cNvPr>
          <p:cNvSpPr txBox="1"/>
          <p:nvPr/>
        </p:nvSpPr>
        <p:spPr>
          <a:xfrm>
            <a:off x="2113280" y="3732288"/>
            <a:ext cx="6064354" cy="1798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satishnagar248@gmail.com</a:t>
            </a:r>
            <a:endParaRPr lang="en-US" sz="2800" b="1" dirty="0">
              <a:solidFill>
                <a:schemeClr val="accent1"/>
              </a:solidFill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chemeClr val="accent1"/>
                </a:solidFill>
              </a:rPr>
              <a:t>www.linkedin.com/in/satish-nagar-nilu</a:t>
            </a:r>
            <a:endParaRPr lang="en-US" sz="3600" b="1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endParaRPr lang="en-IN" sz="2000" dirty="0">
              <a:solidFill>
                <a:schemeClr val="accent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E5B4573-B8B8-FC7C-6CB8-C0628DA22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886" y="4001663"/>
            <a:ext cx="440397" cy="38589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53282C2-E84C-D55F-532A-6A0CFDB201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203" y="4607740"/>
            <a:ext cx="440397" cy="385895"/>
          </a:xfrm>
          <a:prstGeom prst="rect">
            <a:avLst/>
          </a:prstGeom>
        </p:spPr>
      </p:pic>
      <p:grpSp>
        <p:nvGrpSpPr>
          <p:cNvPr id="26" name="Google Shape;9295;p17">
            <a:extLst>
              <a:ext uri="{FF2B5EF4-FFF2-40B4-BE49-F238E27FC236}">
                <a16:creationId xmlns:a16="http://schemas.microsoft.com/office/drawing/2014/main" id="{8E613E2B-7A2A-C5A3-246F-8F68DEA996F6}"/>
              </a:ext>
            </a:extLst>
          </p:cNvPr>
          <p:cNvGrpSpPr/>
          <p:nvPr/>
        </p:nvGrpSpPr>
        <p:grpSpPr>
          <a:xfrm>
            <a:off x="8870405" y="2244407"/>
            <a:ext cx="1295400" cy="2435766"/>
            <a:chOff x="2157462" y="4258496"/>
            <a:chExt cx="347435" cy="363370"/>
          </a:xfrm>
          <a:solidFill>
            <a:srgbClr val="657E93"/>
          </a:solidFill>
        </p:grpSpPr>
        <p:sp>
          <p:nvSpPr>
            <p:cNvPr id="27" name="Google Shape;9296;p17">
              <a:extLst>
                <a:ext uri="{FF2B5EF4-FFF2-40B4-BE49-F238E27FC236}">
                  <a16:creationId xmlns:a16="http://schemas.microsoft.com/office/drawing/2014/main" id="{4EFCA710-6B74-F9D2-4704-8B13E8D8A72E}"/>
                </a:ext>
              </a:extLst>
            </p:cNvPr>
            <p:cNvSpPr/>
            <p:nvPr/>
          </p:nvSpPr>
          <p:spPr>
            <a:xfrm>
              <a:off x="2296252" y="4258496"/>
              <a:ext cx="208644" cy="220778"/>
            </a:xfrm>
            <a:custGeom>
              <a:avLst/>
              <a:gdLst/>
              <a:ahLst/>
              <a:cxnLst/>
              <a:rect l="l" t="t" r="r" b="b"/>
              <a:pathLst>
                <a:path w="6586" h="6969" extrusionOk="0">
                  <a:moveTo>
                    <a:pt x="3322" y="0"/>
                  </a:moveTo>
                  <a:cubicBezTo>
                    <a:pt x="3113" y="0"/>
                    <a:pt x="2902" y="21"/>
                    <a:pt x="2692" y="63"/>
                  </a:cubicBezTo>
                  <a:cubicBezTo>
                    <a:pt x="1858" y="218"/>
                    <a:pt x="1144" y="694"/>
                    <a:pt x="668" y="1409"/>
                  </a:cubicBezTo>
                  <a:lnTo>
                    <a:pt x="489" y="1730"/>
                  </a:lnTo>
                  <a:cubicBezTo>
                    <a:pt x="441" y="1813"/>
                    <a:pt x="477" y="1909"/>
                    <a:pt x="560" y="1944"/>
                  </a:cubicBezTo>
                  <a:cubicBezTo>
                    <a:pt x="592" y="1960"/>
                    <a:pt x="623" y="1968"/>
                    <a:pt x="651" y="1968"/>
                  </a:cubicBezTo>
                  <a:cubicBezTo>
                    <a:pt x="707" y="1968"/>
                    <a:pt x="755" y="1936"/>
                    <a:pt x="787" y="1873"/>
                  </a:cubicBezTo>
                  <a:cubicBezTo>
                    <a:pt x="834" y="1766"/>
                    <a:pt x="894" y="1682"/>
                    <a:pt x="953" y="1587"/>
                  </a:cubicBezTo>
                  <a:cubicBezTo>
                    <a:pt x="1370" y="968"/>
                    <a:pt x="2001" y="539"/>
                    <a:pt x="2751" y="385"/>
                  </a:cubicBezTo>
                  <a:cubicBezTo>
                    <a:pt x="2936" y="349"/>
                    <a:pt x="3122" y="331"/>
                    <a:pt x="3307" y="331"/>
                  </a:cubicBezTo>
                  <a:cubicBezTo>
                    <a:pt x="3862" y="331"/>
                    <a:pt x="4409" y="492"/>
                    <a:pt x="4882" y="813"/>
                  </a:cubicBezTo>
                  <a:cubicBezTo>
                    <a:pt x="5502" y="1254"/>
                    <a:pt x="5930" y="1873"/>
                    <a:pt x="6085" y="2623"/>
                  </a:cubicBezTo>
                  <a:cubicBezTo>
                    <a:pt x="6228" y="3361"/>
                    <a:pt x="6085" y="4123"/>
                    <a:pt x="5656" y="4742"/>
                  </a:cubicBezTo>
                  <a:cubicBezTo>
                    <a:pt x="5117" y="5552"/>
                    <a:pt x="4227" y="6005"/>
                    <a:pt x="3296" y="6005"/>
                  </a:cubicBezTo>
                  <a:cubicBezTo>
                    <a:pt x="3036" y="6005"/>
                    <a:pt x="2773" y="5970"/>
                    <a:pt x="2513" y="5897"/>
                  </a:cubicBezTo>
                  <a:cubicBezTo>
                    <a:pt x="2492" y="5887"/>
                    <a:pt x="2475" y="5881"/>
                    <a:pt x="2459" y="5881"/>
                  </a:cubicBezTo>
                  <a:cubicBezTo>
                    <a:pt x="2439" y="5881"/>
                    <a:pt x="2420" y="5890"/>
                    <a:pt x="2394" y="5909"/>
                  </a:cubicBezTo>
                  <a:lnTo>
                    <a:pt x="1037" y="6552"/>
                  </a:lnTo>
                  <a:lnTo>
                    <a:pt x="1108" y="5040"/>
                  </a:lnTo>
                  <a:cubicBezTo>
                    <a:pt x="1108" y="5004"/>
                    <a:pt x="1096" y="4969"/>
                    <a:pt x="1084" y="4921"/>
                  </a:cubicBezTo>
                  <a:cubicBezTo>
                    <a:pt x="549" y="4242"/>
                    <a:pt x="334" y="3337"/>
                    <a:pt x="549" y="2480"/>
                  </a:cubicBezTo>
                  <a:cubicBezTo>
                    <a:pt x="560" y="2397"/>
                    <a:pt x="513" y="2302"/>
                    <a:pt x="430" y="2278"/>
                  </a:cubicBezTo>
                  <a:cubicBezTo>
                    <a:pt x="418" y="2276"/>
                    <a:pt x="406" y="2276"/>
                    <a:pt x="395" y="2276"/>
                  </a:cubicBezTo>
                  <a:cubicBezTo>
                    <a:pt x="314" y="2276"/>
                    <a:pt x="247" y="2313"/>
                    <a:pt x="215" y="2397"/>
                  </a:cubicBezTo>
                  <a:cubicBezTo>
                    <a:pt x="1" y="3314"/>
                    <a:pt x="203" y="4314"/>
                    <a:pt x="775" y="5076"/>
                  </a:cubicBezTo>
                  <a:lnTo>
                    <a:pt x="691" y="6790"/>
                  </a:lnTo>
                  <a:cubicBezTo>
                    <a:pt x="691" y="6850"/>
                    <a:pt x="727" y="6909"/>
                    <a:pt x="775" y="6933"/>
                  </a:cubicBezTo>
                  <a:cubicBezTo>
                    <a:pt x="799" y="6945"/>
                    <a:pt x="834" y="6969"/>
                    <a:pt x="858" y="6969"/>
                  </a:cubicBezTo>
                  <a:cubicBezTo>
                    <a:pt x="894" y="6969"/>
                    <a:pt x="906" y="6969"/>
                    <a:pt x="930" y="6945"/>
                  </a:cubicBezTo>
                  <a:lnTo>
                    <a:pt x="2477" y="6219"/>
                  </a:lnTo>
                  <a:cubicBezTo>
                    <a:pt x="2747" y="6290"/>
                    <a:pt x="3020" y="6324"/>
                    <a:pt x="3290" y="6324"/>
                  </a:cubicBezTo>
                  <a:cubicBezTo>
                    <a:pt x="3652" y="6324"/>
                    <a:pt x="4011" y="6263"/>
                    <a:pt x="4359" y="6147"/>
                  </a:cubicBezTo>
                  <a:cubicBezTo>
                    <a:pt x="5002" y="5921"/>
                    <a:pt x="5549" y="5492"/>
                    <a:pt x="5918" y="4921"/>
                  </a:cubicBezTo>
                  <a:cubicBezTo>
                    <a:pt x="6406" y="4242"/>
                    <a:pt x="6585" y="3397"/>
                    <a:pt x="6430" y="2564"/>
                  </a:cubicBezTo>
                  <a:cubicBezTo>
                    <a:pt x="6264" y="1730"/>
                    <a:pt x="5787" y="1016"/>
                    <a:pt x="5073" y="539"/>
                  </a:cubicBezTo>
                  <a:cubicBezTo>
                    <a:pt x="4548" y="183"/>
                    <a:pt x="3943" y="0"/>
                    <a:pt x="3322" y="0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shade val="1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9297;p17">
              <a:extLst>
                <a:ext uri="{FF2B5EF4-FFF2-40B4-BE49-F238E27FC236}">
                  <a16:creationId xmlns:a16="http://schemas.microsoft.com/office/drawing/2014/main" id="{82166C8E-6FE2-D3CF-C4AD-6D575BA60A8C}"/>
                </a:ext>
              </a:extLst>
            </p:cNvPr>
            <p:cNvSpPr/>
            <p:nvPr/>
          </p:nvSpPr>
          <p:spPr>
            <a:xfrm>
              <a:off x="2157462" y="4323313"/>
              <a:ext cx="300643" cy="298552"/>
            </a:xfrm>
            <a:custGeom>
              <a:avLst/>
              <a:gdLst/>
              <a:ahLst/>
              <a:cxnLst/>
              <a:rect l="l" t="t" r="r" b="b"/>
              <a:pathLst>
                <a:path w="9490" h="9424" extrusionOk="0">
                  <a:moveTo>
                    <a:pt x="2453" y="410"/>
                  </a:moveTo>
                  <a:lnTo>
                    <a:pt x="3798" y="2684"/>
                  </a:lnTo>
                  <a:lnTo>
                    <a:pt x="3072" y="3113"/>
                  </a:lnTo>
                  <a:lnTo>
                    <a:pt x="1727" y="839"/>
                  </a:lnTo>
                  <a:lnTo>
                    <a:pt x="2453" y="410"/>
                  </a:lnTo>
                  <a:close/>
                  <a:moveTo>
                    <a:pt x="2533" y="1"/>
                  </a:moveTo>
                  <a:cubicBezTo>
                    <a:pt x="2503" y="1"/>
                    <a:pt x="2475" y="9"/>
                    <a:pt x="2441" y="17"/>
                  </a:cubicBezTo>
                  <a:lnTo>
                    <a:pt x="1429" y="613"/>
                  </a:lnTo>
                  <a:cubicBezTo>
                    <a:pt x="1358" y="660"/>
                    <a:pt x="1322" y="768"/>
                    <a:pt x="1370" y="839"/>
                  </a:cubicBezTo>
                  <a:lnTo>
                    <a:pt x="1477" y="1018"/>
                  </a:lnTo>
                  <a:lnTo>
                    <a:pt x="1060" y="1244"/>
                  </a:lnTo>
                  <a:cubicBezTo>
                    <a:pt x="631" y="1458"/>
                    <a:pt x="298" y="1851"/>
                    <a:pt x="143" y="2315"/>
                  </a:cubicBezTo>
                  <a:cubicBezTo>
                    <a:pt x="0" y="2780"/>
                    <a:pt x="24" y="3268"/>
                    <a:pt x="250" y="3708"/>
                  </a:cubicBezTo>
                  <a:cubicBezTo>
                    <a:pt x="465" y="4137"/>
                    <a:pt x="1084" y="4875"/>
                    <a:pt x="1572" y="5411"/>
                  </a:cubicBezTo>
                  <a:cubicBezTo>
                    <a:pt x="1608" y="5435"/>
                    <a:pt x="1655" y="5471"/>
                    <a:pt x="1691" y="5471"/>
                  </a:cubicBezTo>
                  <a:cubicBezTo>
                    <a:pt x="1739" y="5471"/>
                    <a:pt x="1774" y="5447"/>
                    <a:pt x="1810" y="5423"/>
                  </a:cubicBezTo>
                  <a:cubicBezTo>
                    <a:pt x="1893" y="5363"/>
                    <a:pt x="1893" y="5256"/>
                    <a:pt x="1834" y="5185"/>
                  </a:cubicBezTo>
                  <a:cubicBezTo>
                    <a:pt x="1155" y="4459"/>
                    <a:pt x="715" y="3875"/>
                    <a:pt x="560" y="3577"/>
                  </a:cubicBezTo>
                  <a:cubicBezTo>
                    <a:pt x="215" y="2851"/>
                    <a:pt x="489" y="1946"/>
                    <a:pt x="1215" y="1553"/>
                  </a:cubicBezTo>
                  <a:lnTo>
                    <a:pt x="1655" y="1327"/>
                  </a:lnTo>
                  <a:lnTo>
                    <a:pt x="2584" y="2923"/>
                  </a:lnTo>
                  <a:cubicBezTo>
                    <a:pt x="2501" y="2970"/>
                    <a:pt x="2405" y="3018"/>
                    <a:pt x="2334" y="3089"/>
                  </a:cubicBezTo>
                  <a:cubicBezTo>
                    <a:pt x="1965" y="3411"/>
                    <a:pt x="1905" y="3970"/>
                    <a:pt x="2191" y="4363"/>
                  </a:cubicBezTo>
                  <a:cubicBezTo>
                    <a:pt x="2334" y="4578"/>
                    <a:pt x="4930" y="7161"/>
                    <a:pt x="5132" y="7316"/>
                  </a:cubicBezTo>
                  <a:cubicBezTo>
                    <a:pt x="5299" y="7435"/>
                    <a:pt x="5501" y="7495"/>
                    <a:pt x="5703" y="7495"/>
                  </a:cubicBezTo>
                  <a:cubicBezTo>
                    <a:pt x="5965" y="7495"/>
                    <a:pt x="6215" y="7387"/>
                    <a:pt x="6418" y="7161"/>
                  </a:cubicBezTo>
                  <a:cubicBezTo>
                    <a:pt x="6489" y="7090"/>
                    <a:pt x="6537" y="7006"/>
                    <a:pt x="6585" y="6911"/>
                  </a:cubicBezTo>
                  <a:lnTo>
                    <a:pt x="8168" y="7852"/>
                  </a:lnTo>
                  <a:lnTo>
                    <a:pt x="7954" y="8280"/>
                  </a:lnTo>
                  <a:cubicBezTo>
                    <a:pt x="7676" y="8795"/>
                    <a:pt x="7141" y="9094"/>
                    <a:pt x="6590" y="9094"/>
                  </a:cubicBezTo>
                  <a:cubicBezTo>
                    <a:pt x="6363" y="9094"/>
                    <a:pt x="6133" y="9043"/>
                    <a:pt x="5918" y="8935"/>
                  </a:cubicBezTo>
                  <a:cubicBezTo>
                    <a:pt x="5346" y="8638"/>
                    <a:pt x="3798" y="7268"/>
                    <a:pt x="2334" y="5721"/>
                  </a:cubicBezTo>
                  <a:cubicBezTo>
                    <a:pt x="2304" y="5685"/>
                    <a:pt x="2263" y="5667"/>
                    <a:pt x="2219" y="5667"/>
                  </a:cubicBezTo>
                  <a:cubicBezTo>
                    <a:pt x="2176" y="5667"/>
                    <a:pt x="2132" y="5685"/>
                    <a:pt x="2096" y="5721"/>
                  </a:cubicBezTo>
                  <a:cubicBezTo>
                    <a:pt x="2024" y="5780"/>
                    <a:pt x="2024" y="5887"/>
                    <a:pt x="2096" y="5959"/>
                  </a:cubicBezTo>
                  <a:cubicBezTo>
                    <a:pt x="3394" y="7328"/>
                    <a:pt x="5072" y="8888"/>
                    <a:pt x="5787" y="9233"/>
                  </a:cubicBezTo>
                  <a:cubicBezTo>
                    <a:pt x="6037" y="9364"/>
                    <a:pt x="6323" y="9423"/>
                    <a:pt x="6608" y="9423"/>
                  </a:cubicBezTo>
                  <a:cubicBezTo>
                    <a:pt x="6799" y="9423"/>
                    <a:pt x="6989" y="9400"/>
                    <a:pt x="7192" y="9340"/>
                  </a:cubicBezTo>
                  <a:cubicBezTo>
                    <a:pt x="7644" y="9185"/>
                    <a:pt x="8037" y="8864"/>
                    <a:pt x="8263" y="8423"/>
                  </a:cubicBezTo>
                  <a:lnTo>
                    <a:pt x="8478" y="8007"/>
                  </a:lnTo>
                  <a:lnTo>
                    <a:pt x="8656" y="8114"/>
                  </a:lnTo>
                  <a:cubicBezTo>
                    <a:pt x="8692" y="8126"/>
                    <a:pt x="8716" y="8149"/>
                    <a:pt x="8751" y="8149"/>
                  </a:cubicBezTo>
                  <a:cubicBezTo>
                    <a:pt x="8811" y="8149"/>
                    <a:pt x="8871" y="8114"/>
                    <a:pt x="8894" y="8054"/>
                  </a:cubicBezTo>
                  <a:lnTo>
                    <a:pt x="9490" y="7042"/>
                  </a:lnTo>
                  <a:cubicBezTo>
                    <a:pt x="9442" y="6983"/>
                    <a:pt x="9454" y="6947"/>
                    <a:pt x="9442" y="6899"/>
                  </a:cubicBezTo>
                  <a:cubicBezTo>
                    <a:pt x="9418" y="6852"/>
                    <a:pt x="9394" y="6828"/>
                    <a:pt x="9359" y="6792"/>
                  </a:cubicBezTo>
                  <a:lnTo>
                    <a:pt x="8251" y="6137"/>
                  </a:lnTo>
                  <a:cubicBezTo>
                    <a:pt x="8225" y="6122"/>
                    <a:pt x="8198" y="6116"/>
                    <a:pt x="8171" y="6116"/>
                  </a:cubicBezTo>
                  <a:cubicBezTo>
                    <a:pt x="8113" y="6116"/>
                    <a:pt x="8058" y="6148"/>
                    <a:pt x="8025" y="6197"/>
                  </a:cubicBezTo>
                  <a:cubicBezTo>
                    <a:pt x="7978" y="6268"/>
                    <a:pt x="8001" y="6375"/>
                    <a:pt x="8085" y="6423"/>
                  </a:cubicBezTo>
                  <a:lnTo>
                    <a:pt x="9061" y="7006"/>
                  </a:lnTo>
                  <a:lnTo>
                    <a:pt x="8632" y="7733"/>
                  </a:lnTo>
                  <a:lnTo>
                    <a:pt x="6358" y="6387"/>
                  </a:lnTo>
                  <a:lnTo>
                    <a:pt x="6787" y="5661"/>
                  </a:lnTo>
                  <a:lnTo>
                    <a:pt x="7501" y="6078"/>
                  </a:lnTo>
                  <a:cubicBezTo>
                    <a:pt x="7524" y="6093"/>
                    <a:pt x="7550" y="6099"/>
                    <a:pt x="7576" y="6099"/>
                  </a:cubicBezTo>
                  <a:cubicBezTo>
                    <a:pt x="7634" y="6099"/>
                    <a:pt x="7695" y="6067"/>
                    <a:pt x="7728" y="6018"/>
                  </a:cubicBezTo>
                  <a:cubicBezTo>
                    <a:pt x="7775" y="5947"/>
                    <a:pt x="7739" y="5840"/>
                    <a:pt x="7668" y="5792"/>
                  </a:cubicBezTo>
                  <a:lnTo>
                    <a:pt x="6823" y="5292"/>
                  </a:lnTo>
                  <a:cubicBezTo>
                    <a:pt x="6796" y="5272"/>
                    <a:pt x="6770" y="5263"/>
                    <a:pt x="6744" y="5263"/>
                  </a:cubicBezTo>
                  <a:cubicBezTo>
                    <a:pt x="6723" y="5263"/>
                    <a:pt x="6701" y="5269"/>
                    <a:pt x="6680" y="5280"/>
                  </a:cubicBezTo>
                  <a:cubicBezTo>
                    <a:pt x="6644" y="5292"/>
                    <a:pt x="6608" y="5316"/>
                    <a:pt x="6585" y="5351"/>
                  </a:cubicBezTo>
                  <a:lnTo>
                    <a:pt x="5989" y="6364"/>
                  </a:lnTo>
                  <a:cubicBezTo>
                    <a:pt x="5942" y="6435"/>
                    <a:pt x="5965" y="6542"/>
                    <a:pt x="6049" y="6578"/>
                  </a:cubicBezTo>
                  <a:lnTo>
                    <a:pt x="6263" y="6721"/>
                  </a:lnTo>
                  <a:lnTo>
                    <a:pt x="6251" y="6745"/>
                  </a:lnTo>
                  <a:cubicBezTo>
                    <a:pt x="6227" y="6804"/>
                    <a:pt x="6192" y="6864"/>
                    <a:pt x="6144" y="6923"/>
                  </a:cubicBezTo>
                  <a:cubicBezTo>
                    <a:pt x="6026" y="7062"/>
                    <a:pt x="5856" y="7136"/>
                    <a:pt x="5680" y="7136"/>
                  </a:cubicBezTo>
                  <a:cubicBezTo>
                    <a:pt x="5554" y="7136"/>
                    <a:pt x="5425" y="7098"/>
                    <a:pt x="5311" y="7018"/>
                  </a:cubicBezTo>
                  <a:cubicBezTo>
                    <a:pt x="5132" y="6887"/>
                    <a:pt x="2572" y="4328"/>
                    <a:pt x="2441" y="4149"/>
                  </a:cubicBezTo>
                  <a:cubicBezTo>
                    <a:pt x="2251" y="3887"/>
                    <a:pt x="2298" y="3530"/>
                    <a:pt x="2536" y="3316"/>
                  </a:cubicBezTo>
                  <a:cubicBezTo>
                    <a:pt x="2572" y="3268"/>
                    <a:pt x="2632" y="3232"/>
                    <a:pt x="2715" y="3208"/>
                  </a:cubicBezTo>
                  <a:lnTo>
                    <a:pt x="2739" y="3196"/>
                  </a:lnTo>
                  <a:lnTo>
                    <a:pt x="2870" y="3411"/>
                  </a:lnTo>
                  <a:cubicBezTo>
                    <a:pt x="2906" y="3470"/>
                    <a:pt x="2965" y="3506"/>
                    <a:pt x="3025" y="3506"/>
                  </a:cubicBezTo>
                  <a:cubicBezTo>
                    <a:pt x="3048" y="3506"/>
                    <a:pt x="3084" y="3494"/>
                    <a:pt x="3108" y="3470"/>
                  </a:cubicBezTo>
                  <a:lnTo>
                    <a:pt x="4120" y="2875"/>
                  </a:lnTo>
                  <a:cubicBezTo>
                    <a:pt x="4168" y="2851"/>
                    <a:pt x="4179" y="2815"/>
                    <a:pt x="4203" y="2768"/>
                  </a:cubicBezTo>
                  <a:cubicBezTo>
                    <a:pt x="4215" y="2732"/>
                    <a:pt x="4203" y="2684"/>
                    <a:pt x="4179" y="2637"/>
                  </a:cubicBezTo>
                  <a:lnTo>
                    <a:pt x="2679" y="77"/>
                  </a:lnTo>
                  <a:cubicBezTo>
                    <a:pt x="2644" y="29"/>
                    <a:pt x="2620" y="17"/>
                    <a:pt x="2572" y="6"/>
                  </a:cubicBezTo>
                  <a:cubicBezTo>
                    <a:pt x="2558" y="2"/>
                    <a:pt x="2545" y="1"/>
                    <a:pt x="2533" y="1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shade val="1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9298;p17">
              <a:extLst>
                <a:ext uri="{FF2B5EF4-FFF2-40B4-BE49-F238E27FC236}">
                  <a16:creationId xmlns:a16="http://schemas.microsoft.com/office/drawing/2014/main" id="{AD9320C2-6453-C12C-5721-33B9DE8FF304}"/>
                </a:ext>
              </a:extLst>
            </p:cNvPr>
            <p:cNvSpPr/>
            <p:nvPr/>
          </p:nvSpPr>
          <p:spPr>
            <a:xfrm>
              <a:off x="2339653" y="4297463"/>
              <a:ext cx="123362" cy="123742"/>
            </a:xfrm>
            <a:custGeom>
              <a:avLst/>
              <a:gdLst/>
              <a:ahLst/>
              <a:cxnLst/>
              <a:rect l="l" t="t" r="r" b="b"/>
              <a:pathLst>
                <a:path w="3894" h="3906" extrusionOk="0">
                  <a:moveTo>
                    <a:pt x="1941" y="345"/>
                  </a:moveTo>
                  <a:cubicBezTo>
                    <a:pt x="2834" y="345"/>
                    <a:pt x="3572" y="1072"/>
                    <a:pt x="3572" y="1965"/>
                  </a:cubicBezTo>
                  <a:cubicBezTo>
                    <a:pt x="3572" y="2060"/>
                    <a:pt x="3548" y="2143"/>
                    <a:pt x="3536" y="2238"/>
                  </a:cubicBezTo>
                  <a:lnTo>
                    <a:pt x="1203" y="524"/>
                  </a:lnTo>
                  <a:cubicBezTo>
                    <a:pt x="1429" y="405"/>
                    <a:pt x="1679" y="345"/>
                    <a:pt x="1941" y="345"/>
                  </a:cubicBezTo>
                  <a:close/>
                  <a:moveTo>
                    <a:pt x="893" y="714"/>
                  </a:moveTo>
                  <a:lnTo>
                    <a:pt x="3417" y="2560"/>
                  </a:lnTo>
                  <a:cubicBezTo>
                    <a:pt x="3346" y="2822"/>
                    <a:pt x="3179" y="3024"/>
                    <a:pt x="2989" y="3191"/>
                  </a:cubicBezTo>
                  <a:lnTo>
                    <a:pt x="441" y="1334"/>
                  </a:lnTo>
                  <a:cubicBezTo>
                    <a:pt x="548" y="1095"/>
                    <a:pt x="691" y="881"/>
                    <a:pt x="893" y="714"/>
                  </a:cubicBezTo>
                  <a:close/>
                  <a:moveTo>
                    <a:pt x="357" y="1667"/>
                  </a:moveTo>
                  <a:lnTo>
                    <a:pt x="2703" y="3381"/>
                  </a:lnTo>
                  <a:cubicBezTo>
                    <a:pt x="2465" y="3500"/>
                    <a:pt x="2215" y="3572"/>
                    <a:pt x="1941" y="3572"/>
                  </a:cubicBezTo>
                  <a:cubicBezTo>
                    <a:pt x="1048" y="3572"/>
                    <a:pt x="322" y="2846"/>
                    <a:pt x="322" y="1953"/>
                  </a:cubicBezTo>
                  <a:cubicBezTo>
                    <a:pt x="322" y="1846"/>
                    <a:pt x="333" y="1762"/>
                    <a:pt x="357" y="1667"/>
                  </a:cubicBezTo>
                  <a:close/>
                  <a:moveTo>
                    <a:pt x="1941" y="0"/>
                  </a:moveTo>
                  <a:cubicBezTo>
                    <a:pt x="869" y="0"/>
                    <a:pt x="0" y="881"/>
                    <a:pt x="0" y="1953"/>
                  </a:cubicBezTo>
                  <a:cubicBezTo>
                    <a:pt x="0" y="3024"/>
                    <a:pt x="869" y="3905"/>
                    <a:pt x="1941" y="3905"/>
                  </a:cubicBezTo>
                  <a:cubicBezTo>
                    <a:pt x="3012" y="3905"/>
                    <a:pt x="3893" y="3024"/>
                    <a:pt x="3893" y="1953"/>
                  </a:cubicBezTo>
                  <a:cubicBezTo>
                    <a:pt x="3893" y="881"/>
                    <a:pt x="3012" y="0"/>
                    <a:pt x="1941" y="0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shade val="1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2" name="Slide Zoom 31">
                <a:extLst>
                  <a:ext uri="{FF2B5EF4-FFF2-40B4-BE49-F238E27FC236}">
                    <a16:creationId xmlns:a16="http://schemas.microsoft.com/office/drawing/2014/main" id="{BD92AC9F-0F8B-4ADA-7CB7-D9FA94633C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39633684"/>
                  </p:ext>
                </p:extLst>
              </p:nvPr>
            </p:nvGraphicFramePr>
            <p:xfrm>
              <a:off x="10942964" y="5531242"/>
              <a:ext cx="1025172" cy="944112"/>
            </p:xfrm>
            <a:graphic>
              <a:graphicData uri="http://schemas.microsoft.com/office/powerpoint/2016/slidezoom">
                <pslz:sldZm>
                  <pslz:sldZmObj sldId="278" cId="1862871710">
                    <pslz:zmPr id="{5DDB2E2C-ADB7-4C36-99A8-36551453D9A6}" imageType="cover" transitionDur="1000" showBg="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25172" cy="944112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noFill/>
                        <a:ln>
                          <a:noFill/>
                        </a:ln>
                        <a:effectLst>
                          <a:reflection blurRad="12700" stA="38000" endPos="28000" dist="5000" dir="5400000" sy="-100000" algn="bl" rotWithShape="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2" name="Slide Zoom 3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BD92AC9F-0F8B-4ADA-7CB7-D9FA94633C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42964" y="5531242"/>
                <a:ext cx="1025172" cy="944112"/>
              </a:xfrm>
              <a:prstGeom prst="roundRect">
                <a:avLst>
                  <a:gd name="adj" fmla="val 8594"/>
                </a:avLst>
              </a:prstGeom>
              <a:noFill/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86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75000"/>
              </a:schemeClr>
            </a:gs>
            <a:gs pos="68000">
              <a:schemeClr val="tx1">
                <a:lumMod val="65000"/>
                <a:lumOff val="3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8B09C4E-41CD-9101-4921-403F02C388F3}"/>
              </a:ext>
            </a:extLst>
          </p:cNvPr>
          <p:cNvSpPr/>
          <p:nvPr/>
        </p:nvSpPr>
        <p:spPr>
          <a:xfrm>
            <a:off x="1599763" y="2055648"/>
            <a:ext cx="8856201" cy="2464904"/>
          </a:xfrm>
          <a:prstGeom prst="roundRect">
            <a:avLst/>
          </a:prstGeom>
          <a:solidFill>
            <a:schemeClr val="bg1"/>
          </a:solidFill>
          <a:ln>
            <a:solidFill>
              <a:srgbClr val="002060"/>
            </a:solidFill>
          </a:ln>
          <a:effectLst>
            <a:outerShdw blurRad="266700" dir="132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9600" b="1" dirty="0">
                <a:gradFill>
                  <a:gsLst>
                    <a:gs pos="53000">
                      <a:srgbClr val="FFFF00"/>
                    </a:gs>
                    <a:gs pos="70000">
                      <a:schemeClr val="accent5"/>
                    </a:gs>
                    <a:gs pos="29000">
                      <a:srgbClr val="002060"/>
                    </a:gs>
                  </a:gsLst>
                  <a:lin ang="6600000" scaled="0"/>
                </a:gradFill>
                <a:latin typeface="Aharoni" panose="02010803020104030203" pitchFamily="2" charset="-79"/>
                <a:cs typeface="Aharoni" panose="02010803020104030203" pitchFamily="2" charset="-79"/>
              </a:rPr>
              <a:t>  Thank-you</a:t>
            </a:r>
            <a:r>
              <a:rPr lang="en-IN" sz="9600" b="1" dirty="0">
                <a:gradFill>
                  <a:gsLst>
                    <a:gs pos="53000">
                      <a:srgbClr val="FFFF00"/>
                    </a:gs>
                    <a:gs pos="70000">
                      <a:schemeClr val="accent5"/>
                    </a:gs>
                    <a:gs pos="29000">
                      <a:srgbClr val="002060"/>
                    </a:gs>
                  </a:gsLst>
                  <a:lin ang="6600000" scaled="0"/>
                </a:gradFill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</a:t>
            </a:r>
            <a:endParaRPr lang="en-IN" sz="9600" b="1" dirty="0">
              <a:gradFill>
                <a:gsLst>
                  <a:gs pos="53000">
                    <a:srgbClr val="FFFF00"/>
                  </a:gs>
                  <a:gs pos="70000">
                    <a:schemeClr val="accent5"/>
                  </a:gs>
                  <a:gs pos="29000">
                    <a:srgbClr val="002060"/>
                  </a:gs>
                </a:gsLst>
                <a:lin ang="6600000" scaled="0"/>
              </a:gra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62871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rgbClr val="00B0F0"/>
            </a:gs>
            <a:gs pos="45000">
              <a:srgbClr val="0070C0"/>
            </a:gs>
            <a:gs pos="69000">
              <a:schemeClr val="accent1">
                <a:lumMod val="75000"/>
              </a:schemeClr>
            </a:gs>
            <a:gs pos="81000">
              <a:schemeClr val="accent5">
                <a:lumMod val="50000"/>
              </a:schemeClr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">
            <a:extLst>
              <a:ext uri="{FF2B5EF4-FFF2-40B4-BE49-F238E27FC236}">
                <a16:creationId xmlns:a16="http://schemas.microsoft.com/office/drawing/2014/main" id="{E83659B5-114F-E40C-8353-1DBD3097B965}"/>
              </a:ext>
            </a:extLst>
          </p:cNvPr>
          <p:cNvSpPr txBox="1">
            <a:spLocks/>
          </p:cNvSpPr>
          <p:nvPr/>
        </p:nvSpPr>
        <p:spPr>
          <a:xfrm>
            <a:off x="965200" y="378792"/>
            <a:ext cx="10261600" cy="9540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u="sng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Table of contents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63C5D8-2CAA-77DD-FDE3-62465A092F95}"/>
              </a:ext>
            </a:extLst>
          </p:cNvPr>
          <p:cNvGrpSpPr/>
          <p:nvPr/>
        </p:nvGrpSpPr>
        <p:grpSpPr>
          <a:xfrm>
            <a:off x="2375424" y="1242458"/>
            <a:ext cx="6951027" cy="4484799"/>
            <a:chOff x="1824710" y="-241525"/>
            <a:chExt cx="7979317" cy="5148260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E1470AD-D764-D35B-E516-6EAD052F8590}"/>
                </a:ext>
              </a:extLst>
            </p:cNvPr>
            <p:cNvSpPr/>
            <p:nvPr/>
          </p:nvSpPr>
          <p:spPr>
            <a:xfrm>
              <a:off x="2058880" y="-181028"/>
              <a:ext cx="3804179" cy="1492794"/>
            </a:xfrm>
            <a:custGeom>
              <a:avLst/>
              <a:gdLst>
                <a:gd name="connsiteX0" fmla="*/ 1580886 w 2410587"/>
                <a:gd name="connsiteY0" fmla="*/ 365344 h 1741932"/>
                <a:gd name="connsiteX1" fmla="*/ 852327 w 2410587"/>
                <a:gd name="connsiteY1" fmla="*/ 224 h 1741932"/>
                <a:gd name="connsiteX2" fmla="*/ 49 w 2410587"/>
                <a:gd name="connsiteY2" fmla="*/ 880482 h 1741932"/>
                <a:gd name="connsiteX3" fmla="*/ 871460 w 2410587"/>
                <a:gd name="connsiteY3" fmla="*/ 1742945 h 1741932"/>
                <a:gd name="connsiteX4" fmla="*/ 1575811 w 2410587"/>
                <a:gd name="connsiteY4" fmla="*/ 1384683 h 1741932"/>
                <a:gd name="connsiteX5" fmla="*/ 2380941 w 2410587"/>
                <a:gd name="connsiteY5" fmla="*/ 1171810 h 1741932"/>
                <a:gd name="connsiteX6" fmla="*/ 2412624 w 2410587"/>
                <a:gd name="connsiteY6" fmla="*/ 1187344 h 1741932"/>
                <a:gd name="connsiteX7" fmla="*/ 2412624 w 2410587"/>
                <a:gd name="connsiteY7" fmla="*/ 555653 h 1741932"/>
                <a:gd name="connsiteX8" fmla="*/ 2381763 w 2410587"/>
                <a:gd name="connsiteY8" fmla="*/ 570741 h 1741932"/>
                <a:gd name="connsiteX9" fmla="*/ 1580886 w 2410587"/>
                <a:gd name="connsiteY9" fmla="*/ 365344 h 1741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0587" h="1741932">
                  <a:moveTo>
                    <a:pt x="1580886" y="365344"/>
                  </a:moveTo>
                  <a:cubicBezTo>
                    <a:pt x="1413534" y="130437"/>
                    <a:pt x="1140678" y="-6306"/>
                    <a:pt x="852327" y="224"/>
                  </a:cubicBezTo>
                  <a:cubicBezTo>
                    <a:pt x="372747" y="10511"/>
                    <a:pt x="-4924" y="400834"/>
                    <a:pt x="49" y="880482"/>
                  </a:cubicBezTo>
                  <a:cubicBezTo>
                    <a:pt x="4849" y="1357628"/>
                    <a:pt x="393218" y="1742945"/>
                    <a:pt x="871460" y="1742945"/>
                  </a:cubicBezTo>
                  <a:cubicBezTo>
                    <a:pt x="1150056" y="1743157"/>
                    <a:pt x="1411912" y="1609968"/>
                    <a:pt x="1575811" y="1384683"/>
                  </a:cubicBezTo>
                  <a:cubicBezTo>
                    <a:pt x="1760977" y="1131108"/>
                    <a:pt x="2097019" y="1037531"/>
                    <a:pt x="2380941" y="1171810"/>
                  </a:cubicBezTo>
                  <a:cubicBezTo>
                    <a:pt x="2391571" y="1176861"/>
                    <a:pt x="2402132" y="1182039"/>
                    <a:pt x="2412624" y="1187344"/>
                  </a:cubicBezTo>
                  <a:lnTo>
                    <a:pt x="2412624" y="555653"/>
                  </a:lnTo>
                  <a:cubicBezTo>
                    <a:pt x="2402406" y="560797"/>
                    <a:pt x="2392119" y="565827"/>
                    <a:pt x="2381763" y="570741"/>
                  </a:cubicBezTo>
                  <a:cubicBezTo>
                    <a:pt x="2100860" y="703923"/>
                    <a:pt x="1761594" y="618232"/>
                    <a:pt x="1580886" y="365344"/>
                  </a:cubicBezTo>
                  <a:close/>
                </a:path>
              </a:pathLst>
            </a:custGeom>
            <a:solidFill>
              <a:schemeClr val="accent1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F3CA80C-7004-3A24-35F7-0EB5F7626709}"/>
                </a:ext>
              </a:extLst>
            </p:cNvPr>
            <p:cNvSpPr/>
            <p:nvPr/>
          </p:nvSpPr>
          <p:spPr>
            <a:xfrm>
              <a:off x="5537176" y="-138761"/>
              <a:ext cx="891713" cy="1170962"/>
            </a:xfrm>
            <a:custGeom>
              <a:avLst/>
              <a:gdLst>
                <a:gd name="connsiteX0" fmla="*/ 0 w 1114425"/>
                <a:gd name="connsiteY0" fmla="*/ 0 h 1429893"/>
                <a:gd name="connsiteX1" fmla="*/ 1117648 w 1114425"/>
                <a:gd name="connsiteY1" fmla="*/ 0 h 1429893"/>
                <a:gd name="connsiteX2" fmla="*/ 1117648 w 1114425"/>
                <a:gd name="connsiteY2" fmla="*/ 1432293 h 1429893"/>
                <a:gd name="connsiteX3" fmla="*/ 0 w 1114425"/>
                <a:gd name="connsiteY3" fmla="*/ 1432293 h 14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425" h="1429893">
                  <a:moveTo>
                    <a:pt x="0" y="0"/>
                  </a:moveTo>
                  <a:lnTo>
                    <a:pt x="1117648" y="0"/>
                  </a:lnTo>
                  <a:lnTo>
                    <a:pt x="1117648" y="1432293"/>
                  </a:lnTo>
                  <a:lnTo>
                    <a:pt x="0" y="1432293"/>
                  </a:lnTo>
                  <a:close/>
                </a:path>
              </a:pathLst>
            </a:custGeom>
            <a:solidFill>
              <a:schemeClr val="accent1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DAF2F32-94F7-73F7-1030-A182A504D931}"/>
                </a:ext>
              </a:extLst>
            </p:cNvPr>
            <p:cNvSpPr/>
            <p:nvPr/>
          </p:nvSpPr>
          <p:spPr>
            <a:xfrm>
              <a:off x="5732092" y="902663"/>
              <a:ext cx="3804179" cy="1492794"/>
            </a:xfrm>
            <a:custGeom>
              <a:avLst/>
              <a:gdLst>
                <a:gd name="connsiteX0" fmla="*/ 831738 w 2410587"/>
                <a:gd name="connsiteY0" fmla="*/ 365345 h 1741932"/>
                <a:gd name="connsiteX1" fmla="*/ 1560298 w 2410587"/>
                <a:gd name="connsiteY1" fmla="*/ 225 h 1741932"/>
                <a:gd name="connsiteX2" fmla="*/ 2412576 w 2410587"/>
                <a:gd name="connsiteY2" fmla="*/ 880449 h 1741932"/>
                <a:gd name="connsiteX3" fmla="*/ 1541164 w 2410587"/>
                <a:gd name="connsiteY3" fmla="*/ 1742946 h 1741932"/>
                <a:gd name="connsiteX4" fmla="*/ 836813 w 2410587"/>
                <a:gd name="connsiteY4" fmla="*/ 1384547 h 1741932"/>
                <a:gd name="connsiteX5" fmla="*/ 31684 w 2410587"/>
                <a:gd name="connsiteY5" fmla="*/ 1171674 h 1741932"/>
                <a:gd name="connsiteX6" fmla="*/ 0 w 2410587"/>
                <a:gd name="connsiteY6" fmla="*/ 1187208 h 1741932"/>
                <a:gd name="connsiteX7" fmla="*/ 0 w 2410587"/>
                <a:gd name="connsiteY7" fmla="*/ 555620 h 1741932"/>
                <a:gd name="connsiteX8" fmla="*/ 30861 w 2410587"/>
                <a:gd name="connsiteY8" fmla="*/ 570742 h 1741932"/>
                <a:gd name="connsiteX9" fmla="*/ 831738 w 2410587"/>
                <a:gd name="connsiteY9" fmla="*/ 365345 h 1741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0587" h="1741932">
                  <a:moveTo>
                    <a:pt x="831738" y="365345"/>
                  </a:moveTo>
                  <a:cubicBezTo>
                    <a:pt x="999073" y="130424"/>
                    <a:pt x="1271954" y="-6324"/>
                    <a:pt x="1560298" y="225"/>
                  </a:cubicBezTo>
                  <a:cubicBezTo>
                    <a:pt x="2039878" y="10512"/>
                    <a:pt x="2417548" y="400835"/>
                    <a:pt x="2412576" y="880449"/>
                  </a:cubicBezTo>
                  <a:cubicBezTo>
                    <a:pt x="2407776" y="1357629"/>
                    <a:pt x="2019476" y="1742946"/>
                    <a:pt x="1541164" y="1742946"/>
                  </a:cubicBezTo>
                  <a:cubicBezTo>
                    <a:pt x="1262558" y="1743117"/>
                    <a:pt x="1000685" y="1609883"/>
                    <a:pt x="836813" y="1384547"/>
                  </a:cubicBezTo>
                  <a:cubicBezTo>
                    <a:pt x="651647" y="1130972"/>
                    <a:pt x="315605" y="1037395"/>
                    <a:pt x="31684" y="1171674"/>
                  </a:cubicBezTo>
                  <a:cubicBezTo>
                    <a:pt x="21054" y="1176705"/>
                    <a:pt x="10493" y="1181882"/>
                    <a:pt x="0" y="1187208"/>
                  </a:cubicBezTo>
                  <a:lnTo>
                    <a:pt x="0" y="555620"/>
                  </a:lnTo>
                  <a:cubicBezTo>
                    <a:pt x="10219" y="560788"/>
                    <a:pt x="20506" y="565828"/>
                    <a:pt x="30861" y="570742"/>
                  </a:cubicBezTo>
                  <a:cubicBezTo>
                    <a:pt x="311765" y="703924"/>
                    <a:pt x="651030" y="618199"/>
                    <a:pt x="831738" y="365345"/>
                  </a:cubicBezTo>
                  <a:close/>
                </a:path>
              </a:pathLst>
            </a:custGeom>
            <a:solidFill>
              <a:schemeClr val="accent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E5717CE-1EAF-B6C7-D34D-39430FB4C0EC}"/>
                </a:ext>
              </a:extLst>
            </p:cNvPr>
            <p:cNvSpPr/>
            <p:nvPr/>
          </p:nvSpPr>
          <p:spPr>
            <a:xfrm>
              <a:off x="6726477" y="863610"/>
              <a:ext cx="2960645" cy="1538849"/>
            </a:xfrm>
            <a:custGeom>
              <a:avLst/>
              <a:gdLst>
                <a:gd name="connsiteX0" fmla="*/ 1582097 w 2108835"/>
                <a:gd name="connsiteY0" fmla="*/ 527366 h 2108835"/>
                <a:gd name="connsiteX1" fmla="*/ 1582097 w 2108835"/>
                <a:gd name="connsiteY1" fmla="*/ 1582097 h 2108835"/>
                <a:gd name="connsiteX2" fmla="*/ 527366 w 2108835"/>
                <a:gd name="connsiteY2" fmla="*/ 1582097 h 2108835"/>
                <a:gd name="connsiteX3" fmla="*/ 527366 w 2108835"/>
                <a:gd name="connsiteY3" fmla="*/ 527366 h 2108835"/>
                <a:gd name="connsiteX4" fmla="*/ 1582097 w 2108835"/>
                <a:gd name="connsiteY4" fmla="*/ 527366 h 2108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8835" h="2108835">
                  <a:moveTo>
                    <a:pt x="1582097" y="527366"/>
                  </a:moveTo>
                  <a:cubicBezTo>
                    <a:pt x="1873353" y="818622"/>
                    <a:pt x="1873353" y="1290841"/>
                    <a:pt x="1582097" y="1582097"/>
                  </a:cubicBezTo>
                  <a:cubicBezTo>
                    <a:pt x="1290841" y="1873353"/>
                    <a:pt x="818622" y="1873353"/>
                    <a:pt x="527366" y="1582097"/>
                  </a:cubicBezTo>
                  <a:cubicBezTo>
                    <a:pt x="236110" y="1290841"/>
                    <a:pt x="236110" y="818622"/>
                    <a:pt x="527366" y="527366"/>
                  </a:cubicBezTo>
                  <a:cubicBezTo>
                    <a:pt x="818622" y="236110"/>
                    <a:pt x="1290841" y="236110"/>
                    <a:pt x="1582097" y="527366"/>
                  </a:cubicBezTo>
                  <a:close/>
                </a:path>
              </a:pathLst>
            </a:custGeom>
            <a:solidFill>
              <a:srgbClr val="FAFDFF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6166409-6236-B602-CF22-B893BA7462EA}"/>
                </a:ext>
              </a:extLst>
            </p:cNvPr>
            <p:cNvSpPr/>
            <p:nvPr/>
          </p:nvSpPr>
          <p:spPr>
            <a:xfrm>
              <a:off x="5537175" y="1002820"/>
              <a:ext cx="891713" cy="1399637"/>
            </a:xfrm>
            <a:custGeom>
              <a:avLst/>
              <a:gdLst>
                <a:gd name="connsiteX0" fmla="*/ 1117648 w 1114425"/>
                <a:gd name="connsiteY0" fmla="*/ 1432293 h 1429893"/>
                <a:gd name="connsiteX1" fmla="*/ 0 w 1114425"/>
                <a:gd name="connsiteY1" fmla="*/ 1432293 h 1429893"/>
                <a:gd name="connsiteX2" fmla="*/ 0 w 1114425"/>
                <a:gd name="connsiteY2" fmla="*/ 0 h 1429893"/>
                <a:gd name="connsiteX3" fmla="*/ 1117648 w 1114425"/>
                <a:gd name="connsiteY3" fmla="*/ 0 h 14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425" h="1429893">
                  <a:moveTo>
                    <a:pt x="1117648" y="1432293"/>
                  </a:moveTo>
                  <a:lnTo>
                    <a:pt x="0" y="1432293"/>
                  </a:lnTo>
                  <a:lnTo>
                    <a:pt x="0" y="0"/>
                  </a:lnTo>
                  <a:lnTo>
                    <a:pt x="1117648" y="0"/>
                  </a:lnTo>
                  <a:close/>
                </a:path>
              </a:pathLst>
            </a:custGeom>
            <a:solidFill>
              <a:schemeClr val="accent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9318D9C-235D-3DC3-00BD-3308F9AF2472}"/>
                </a:ext>
              </a:extLst>
            </p:cNvPr>
            <p:cNvSpPr/>
            <p:nvPr/>
          </p:nvSpPr>
          <p:spPr>
            <a:xfrm>
              <a:off x="2058880" y="2195035"/>
              <a:ext cx="3804179" cy="1492794"/>
            </a:xfrm>
            <a:custGeom>
              <a:avLst/>
              <a:gdLst>
                <a:gd name="connsiteX0" fmla="*/ 1580886 w 2410587"/>
                <a:gd name="connsiteY0" fmla="*/ 365277 h 1741932"/>
                <a:gd name="connsiteX1" fmla="*/ 852327 w 2410587"/>
                <a:gd name="connsiteY1" fmla="*/ 225 h 1741932"/>
                <a:gd name="connsiteX2" fmla="*/ 49 w 2410587"/>
                <a:gd name="connsiteY2" fmla="*/ 880449 h 1741932"/>
                <a:gd name="connsiteX3" fmla="*/ 871460 w 2410587"/>
                <a:gd name="connsiteY3" fmla="*/ 1742912 h 1741932"/>
                <a:gd name="connsiteX4" fmla="*/ 1575811 w 2410587"/>
                <a:gd name="connsiteY4" fmla="*/ 1384650 h 1741932"/>
                <a:gd name="connsiteX5" fmla="*/ 2380941 w 2410587"/>
                <a:gd name="connsiteY5" fmla="*/ 1171812 h 1741932"/>
                <a:gd name="connsiteX6" fmla="*/ 2412624 w 2410587"/>
                <a:gd name="connsiteY6" fmla="*/ 1187311 h 1741932"/>
                <a:gd name="connsiteX7" fmla="*/ 2412624 w 2410587"/>
                <a:gd name="connsiteY7" fmla="*/ 555723 h 1741932"/>
                <a:gd name="connsiteX8" fmla="*/ 2381763 w 2410587"/>
                <a:gd name="connsiteY8" fmla="*/ 570845 h 1741932"/>
                <a:gd name="connsiteX9" fmla="*/ 1580886 w 2410587"/>
                <a:gd name="connsiteY9" fmla="*/ 365277 h 1741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0587" h="1741932">
                  <a:moveTo>
                    <a:pt x="1580886" y="365277"/>
                  </a:moveTo>
                  <a:cubicBezTo>
                    <a:pt x="1413520" y="130390"/>
                    <a:pt x="1140664" y="-6328"/>
                    <a:pt x="852327" y="225"/>
                  </a:cubicBezTo>
                  <a:cubicBezTo>
                    <a:pt x="372747" y="10512"/>
                    <a:pt x="-4924" y="400801"/>
                    <a:pt x="49" y="880449"/>
                  </a:cubicBezTo>
                  <a:cubicBezTo>
                    <a:pt x="4849" y="1357595"/>
                    <a:pt x="393149" y="1742912"/>
                    <a:pt x="871460" y="1742912"/>
                  </a:cubicBezTo>
                  <a:cubicBezTo>
                    <a:pt x="1150056" y="1743118"/>
                    <a:pt x="1411912" y="1609935"/>
                    <a:pt x="1575811" y="1384650"/>
                  </a:cubicBezTo>
                  <a:cubicBezTo>
                    <a:pt x="1760977" y="1131110"/>
                    <a:pt x="2097019" y="1037498"/>
                    <a:pt x="2380941" y="1171812"/>
                  </a:cubicBezTo>
                  <a:cubicBezTo>
                    <a:pt x="2391571" y="1176852"/>
                    <a:pt x="2402132" y="1182030"/>
                    <a:pt x="2412624" y="1187311"/>
                  </a:cubicBezTo>
                  <a:lnTo>
                    <a:pt x="2412624" y="555723"/>
                  </a:lnTo>
                  <a:cubicBezTo>
                    <a:pt x="2402337" y="560901"/>
                    <a:pt x="2392050" y="566010"/>
                    <a:pt x="2381763" y="570845"/>
                  </a:cubicBezTo>
                  <a:cubicBezTo>
                    <a:pt x="2100860" y="703856"/>
                    <a:pt x="1761594" y="618165"/>
                    <a:pt x="1580886" y="365277"/>
                  </a:cubicBezTo>
                  <a:close/>
                </a:path>
              </a:pathLst>
            </a:custGeom>
            <a:solidFill>
              <a:schemeClr val="accent1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26EC46F-351B-7B3E-6EDD-258BE65935E1}"/>
                </a:ext>
              </a:extLst>
            </p:cNvPr>
            <p:cNvSpPr/>
            <p:nvPr/>
          </p:nvSpPr>
          <p:spPr>
            <a:xfrm>
              <a:off x="5537170" y="2389100"/>
              <a:ext cx="891717" cy="1130042"/>
            </a:xfrm>
            <a:custGeom>
              <a:avLst/>
              <a:gdLst>
                <a:gd name="connsiteX0" fmla="*/ 0 w 1114425"/>
                <a:gd name="connsiteY0" fmla="*/ 0 h 1429893"/>
                <a:gd name="connsiteX1" fmla="*/ 1117648 w 1114425"/>
                <a:gd name="connsiteY1" fmla="*/ 0 h 1429893"/>
                <a:gd name="connsiteX2" fmla="*/ 1117648 w 1114425"/>
                <a:gd name="connsiteY2" fmla="*/ 1432293 h 1429893"/>
                <a:gd name="connsiteX3" fmla="*/ 0 w 1114425"/>
                <a:gd name="connsiteY3" fmla="*/ 1432293 h 14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425" h="1429893">
                  <a:moveTo>
                    <a:pt x="0" y="0"/>
                  </a:moveTo>
                  <a:lnTo>
                    <a:pt x="1117648" y="0"/>
                  </a:lnTo>
                  <a:lnTo>
                    <a:pt x="1117648" y="1432293"/>
                  </a:lnTo>
                  <a:lnTo>
                    <a:pt x="0" y="1432293"/>
                  </a:lnTo>
                  <a:close/>
                </a:path>
              </a:pathLst>
            </a:custGeom>
            <a:solidFill>
              <a:schemeClr val="accent1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7E369EB-5121-50DF-64BA-67BAA18FD47B}"/>
                </a:ext>
              </a:extLst>
            </p:cNvPr>
            <p:cNvSpPr/>
            <p:nvPr/>
          </p:nvSpPr>
          <p:spPr>
            <a:xfrm>
              <a:off x="5732092" y="3358297"/>
              <a:ext cx="3804179" cy="1492794"/>
            </a:xfrm>
            <a:custGeom>
              <a:avLst/>
              <a:gdLst>
                <a:gd name="connsiteX0" fmla="*/ 831738 w 2410587"/>
                <a:gd name="connsiteY0" fmla="*/ 365311 h 1741932"/>
                <a:gd name="connsiteX1" fmla="*/ 1560298 w 2410587"/>
                <a:gd name="connsiteY1" fmla="*/ 225 h 1741932"/>
                <a:gd name="connsiteX2" fmla="*/ 2412576 w 2410587"/>
                <a:gd name="connsiteY2" fmla="*/ 880450 h 1741932"/>
                <a:gd name="connsiteX3" fmla="*/ 1541164 w 2410587"/>
                <a:gd name="connsiteY3" fmla="*/ 1742912 h 1741932"/>
                <a:gd name="connsiteX4" fmla="*/ 836813 w 2410587"/>
                <a:gd name="connsiteY4" fmla="*/ 1384650 h 1741932"/>
                <a:gd name="connsiteX5" fmla="*/ 31684 w 2410587"/>
                <a:gd name="connsiteY5" fmla="*/ 1171812 h 1741932"/>
                <a:gd name="connsiteX6" fmla="*/ 0 w 2410587"/>
                <a:gd name="connsiteY6" fmla="*/ 1187311 h 1741932"/>
                <a:gd name="connsiteX7" fmla="*/ 0 w 2410587"/>
                <a:gd name="connsiteY7" fmla="*/ 555621 h 1741932"/>
                <a:gd name="connsiteX8" fmla="*/ 30861 w 2410587"/>
                <a:gd name="connsiteY8" fmla="*/ 570708 h 1741932"/>
                <a:gd name="connsiteX9" fmla="*/ 831738 w 2410587"/>
                <a:gd name="connsiteY9" fmla="*/ 365311 h 1741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0587" h="1741932">
                  <a:moveTo>
                    <a:pt x="831738" y="365311"/>
                  </a:moveTo>
                  <a:cubicBezTo>
                    <a:pt x="999073" y="130390"/>
                    <a:pt x="1271954" y="-6324"/>
                    <a:pt x="1560298" y="225"/>
                  </a:cubicBezTo>
                  <a:cubicBezTo>
                    <a:pt x="2039878" y="10512"/>
                    <a:pt x="2417548" y="400801"/>
                    <a:pt x="2412576" y="880450"/>
                  </a:cubicBezTo>
                  <a:cubicBezTo>
                    <a:pt x="2407776" y="1357595"/>
                    <a:pt x="2019476" y="1742912"/>
                    <a:pt x="1541164" y="1742912"/>
                  </a:cubicBezTo>
                  <a:cubicBezTo>
                    <a:pt x="1262558" y="1743117"/>
                    <a:pt x="1000720" y="1609935"/>
                    <a:pt x="836813" y="1384650"/>
                  </a:cubicBezTo>
                  <a:cubicBezTo>
                    <a:pt x="651647" y="1130904"/>
                    <a:pt x="315605" y="1037498"/>
                    <a:pt x="31684" y="1171812"/>
                  </a:cubicBezTo>
                  <a:cubicBezTo>
                    <a:pt x="21054" y="1176818"/>
                    <a:pt x="10493" y="1181996"/>
                    <a:pt x="0" y="1187311"/>
                  </a:cubicBezTo>
                  <a:lnTo>
                    <a:pt x="0" y="555621"/>
                  </a:lnTo>
                  <a:cubicBezTo>
                    <a:pt x="10219" y="560764"/>
                    <a:pt x="20506" y="565805"/>
                    <a:pt x="30861" y="570708"/>
                  </a:cubicBezTo>
                  <a:cubicBezTo>
                    <a:pt x="311765" y="703890"/>
                    <a:pt x="651030" y="618200"/>
                    <a:pt x="831738" y="365311"/>
                  </a:cubicBezTo>
                  <a:close/>
                </a:path>
              </a:pathLst>
            </a:custGeom>
            <a:solidFill>
              <a:schemeClr val="accent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DEE9FBC-9857-B7D6-211B-7009A1906D43}"/>
                </a:ext>
              </a:extLst>
            </p:cNvPr>
            <p:cNvSpPr/>
            <p:nvPr/>
          </p:nvSpPr>
          <p:spPr>
            <a:xfrm>
              <a:off x="5537166" y="3507549"/>
              <a:ext cx="891722" cy="1302806"/>
            </a:xfrm>
            <a:custGeom>
              <a:avLst/>
              <a:gdLst>
                <a:gd name="connsiteX0" fmla="*/ 1117648 w 1114425"/>
                <a:gd name="connsiteY0" fmla="*/ 1432293 h 1429893"/>
                <a:gd name="connsiteX1" fmla="*/ 0 w 1114425"/>
                <a:gd name="connsiteY1" fmla="*/ 1432293 h 1429893"/>
                <a:gd name="connsiteX2" fmla="*/ 0 w 1114425"/>
                <a:gd name="connsiteY2" fmla="*/ 0 h 1429893"/>
                <a:gd name="connsiteX3" fmla="*/ 1117648 w 1114425"/>
                <a:gd name="connsiteY3" fmla="*/ 0 h 14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425" h="1429893">
                  <a:moveTo>
                    <a:pt x="1117648" y="1432293"/>
                  </a:moveTo>
                  <a:lnTo>
                    <a:pt x="0" y="1432293"/>
                  </a:lnTo>
                  <a:lnTo>
                    <a:pt x="0" y="0"/>
                  </a:lnTo>
                  <a:lnTo>
                    <a:pt x="1117648" y="0"/>
                  </a:lnTo>
                  <a:close/>
                </a:path>
              </a:pathLst>
            </a:custGeom>
            <a:solidFill>
              <a:schemeClr val="accent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D7425BD-2794-28CA-7B19-A6A0CB8CB3ED}"/>
                </a:ext>
              </a:extLst>
            </p:cNvPr>
            <p:cNvSpPr/>
            <p:nvPr/>
          </p:nvSpPr>
          <p:spPr>
            <a:xfrm>
              <a:off x="5537176" y="144931"/>
              <a:ext cx="600075" cy="828133"/>
            </a:xfrm>
            <a:custGeom>
              <a:avLst/>
              <a:gdLst>
                <a:gd name="connsiteX0" fmla="*/ 0 w 600075"/>
                <a:gd name="connsiteY0" fmla="*/ 0 h 1429893"/>
                <a:gd name="connsiteX1" fmla="*/ 600555 w 600075"/>
                <a:gd name="connsiteY1" fmla="*/ 0 h 1429893"/>
                <a:gd name="connsiteX2" fmla="*/ 600555 w 600075"/>
                <a:gd name="connsiteY2" fmla="*/ 1432293 h 1429893"/>
                <a:gd name="connsiteX3" fmla="*/ 0 w 600075"/>
                <a:gd name="connsiteY3" fmla="*/ 1432293 h 14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1429893">
                  <a:moveTo>
                    <a:pt x="0" y="0"/>
                  </a:moveTo>
                  <a:lnTo>
                    <a:pt x="600555" y="0"/>
                  </a:lnTo>
                  <a:lnTo>
                    <a:pt x="600555" y="1432293"/>
                  </a:lnTo>
                  <a:lnTo>
                    <a:pt x="0" y="1432293"/>
                  </a:lnTo>
                  <a:close/>
                </a:path>
              </a:pathLst>
            </a:custGeom>
            <a:solidFill>
              <a:schemeClr val="tx1">
                <a:alpha val="14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B8F90C0-BEC0-2D8F-8748-0667080B6FB1}"/>
                </a:ext>
              </a:extLst>
            </p:cNvPr>
            <p:cNvSpPr/>
            <p:nvPr/>
          </p:nvSpPr>
          <p:spPr>
            <a:xfrm>
              <a:off x="5537174" y="1002820"/>
              <a:ext cx="480154" cy="1399637"/>
            </a:xfrm>
            <a:custGeom>
              <a:avLst/>
              <a:gdLst>
                <a:gd name="connsiteX0" fmla="*/ 600555 w 600075"/>
                <a:gd name="connsiteY0" fmla="*/ 1432293 h 1429893"/>
                <a:gd name="connsiteX1" fmla="*/ 0 w 600075"/>
                <a:gd name="connsiteY1" fmla="*/ 1432293 h 1429893"/>
                <a:gd name="connsiteX2" fmla="*/ 0 w 600075"/>
                <a:gd name="connsiteY2" fmla="*/ 0 h 1429893"/>
                <a:gd name="connsiteX3" fmla="*/ 600555 w 600075"/>
                <a:gd name="connsiteY3" fmla="*/ 0 h 14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1429893">
                  <a:moveTo>
                    <a:pt x="600555" y="1432293"/>
                  </a:moveTo>
                  <a:lnTo>
                    <a:pt x="0" y="1432293"/>
                  </a:lnTo>
                  <a:lnTo>
                    <a:pt x="0" y="0"/>
                  </a:lnTo>
                  <a:lnTo>
                    <a:pt x="600555" y="0"/>
                  </a:lnTo>
                  <a:close/>
                </a:path>
              </a:pathLst>
            </a:custGeom>
            <a:solidFill>
              <a:schemeClr val="tx1">
                <a:alpha val="14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E8CA1A4-49A0-3E07-FE28-68E1318FF4F8}"/>
                </a:ext>
              </a:extLst>
            </p:cNvPr>
            <p:cNvSpPr/>
            <p:nvPr/>
          </p:nvSpPr>
          <p:spPr>
            <a:xfrm>
              <a:off x="5537174" y="2389100"/>
              <a:ext cx="480154" cy="1130042"/>
            </a:xfrm>
            <a:custGeom>
              <a:avLst/>
              <a:gdLst>
                <a:gd name="connsiteX0" fmla="*/ 0 w 600075"/>
                <a:gd name="connsiteY0" fmla="*/ 0 h 1429893"/>
                <a:gd name="connsiteX1" fmla="*/ 600555 w 600075"/>
                <a:gd name="connsiteY1" fmla="*/ 0 h 1429893"/>
                <a:gd name="connsiteX2" fmla="*/ 600555 w 600075"/>
                <a:gd name="connsiteY2" fmla="*/ 1432293 h 1429893"/>
                <a:gd name="connsiteX3" fmla="*/ 0 w 600075"/>
                <a:gd name="connsiteY3" fmla="*/ 1432293 h 14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1429893">
                  <a:moveTo>
                    <a:pt x="0" y="0"/>
                  </a:moveTo>
                  <a:lnTo>
                    <a:pt x="600555" y="0"/>
                  </a:lnTo>
                  <a:lnTo>
                    <a:pt x="600555" y="1432293"/>
                  </a:lnTo>
                  <a:lnTo>
                    <a:pt x="0" y="1432293"/>
                  </a:lnTo>
                  <a:close/>
                </a:path>
              </a:pathLst>
            </a:custGeom>
            <a:solidFill>
              <a:schemeClr val="tx1">
                <a:alpha val="14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EA30942-CF3A-632E-EDC0-4140C67CE631}"/>
                </a:ext>
              </a:extLst>
            </p:cNvPr>
            <p:cNvSpPr/>
            <p:nvPr/>
          </p:nvSpPr>
          <p:spPr>
            <a:xfrm>
              <a:off x="5537170" y="3507549"/>
              <a:ext cx="480159" cy="1302806"/>
            </a:xfrm>
            <a:custGeom>
              <a:avLst/>
              <a:gdLst>
                <a:gd name="connsiteX0" fmla="*/ 600555 w 600075"/>
                <a:gd name="connsiteY0" fmla="*/ 1432293 h 1429893"/>
                <a:gd name="connsiteX1" fmla="*/ 0 w 600075"/>
                <a:gd name="connsiteY1" fmla="*/ 1432293 h 1429893"/>
                <a:gd name="connsiteX2" fmla="*/ 0 w 600075"/>
                <a:gd name="connsiteY2" fmla="*/ 0 h 1429893"/>
                <a:gd name="connsiteX3" fmla="*/ 600555 w 600075"/>
                <a:gd name="connsiteY3" fmla="*/ 0 h 14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1429893">
                  <a:moveTo>
                    <a:pt x="600555" y="1432293"/>
                  </a:moveTo>
                  <a:lnTo>
                    <a:pt x="0" y="1432293"/>
                  </a:lnTo>
                  <a:lnTo>
                    <a:pt x="0" y="0"/>
                  </a:lnTo>
                  <a:lnTo>
                    <a:pt x="600555" y="0"/>
                  </a:lnTo>
                  <a:close/>
                </a:path>
              </a:pathLst>
            </a:custGeom>
            <a:solidFill>
              <a:schemeClr val="tx1">
                <a:alpha val="14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17D6262-E6A1-4A13-9816-2B0AA59FED38}"/>
                </a:ext>
              </a:extLst>
            </p:cNvPr>
            <p:cNvSpPr/>
            <p:nvPr/>
          </p:nvSpPr>
          <p:spPr>
            <a:xfrm>
              <a:off x="5508817" y="-163711"/>
              <a:ext cx="891713" cy="1170962"/>
            </a:xfrm>
            <a:custGeom>
              <a:avLst/>
              <a:gdLst>
                <a:gd name="connsiteX0" fmla="*/ 0 w 1114425"/>
                <a:gd name="connsiteY0" fmla="*/ 0 h 1429893"/>
                <a:gd name="connsiteX1" fmla="*/ 1117648 w 1114425"/>
                <a:gd name="connsiteY1" fmla="*/ 0 h 1429893"/>
                <a:gd name="connsiteX2" fmla="*/ 1117648 w 1114425"/>
                <a:gd name="connsiteY2" fmla="*/ 1432293 h 1429893"/>
                <a:gd name="connsiteX3" fmla="*/ 0 w 1114425"/>
                <a:gd name="connsiteY3" fmla="*/ 1432293 h 14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425" h="1429893">
                  <a:moveTo>
                    <a:pt x="0" y="0"/>
                  </a:moveTo>
                  <a:lnTo>
                    <a:pt x="1117648" y="0"/>
                  </a:lnTo>
                  <a:lnTo>
                    <a:pt x="1117648" y="1432293"/>
                  </a:lnTo>
                  <a:lnTo>
                    <a:pt x="0" y="1432293"/>
                  </a:lnTo>
                  <a:close/>
                </a:path>
              </a:pathLst>
            </a:custGeom>
            <a:solidFill>
              <a:schemeClr val="accent1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2020929-EC23-A4A0-B1B8-3043EDE5F93F}"/>
                </a:ext>
              </a:extLst>
            </p:cNvPr>
            <p:cNvSpPr/>
            <p:nvPr/>
          </p:nvSpPr>
          <p:spPr>
            <a:xfrm>
              <a:off x="5508816" y="977869"/>
              <a:ext cx="891713" cy="1399637"/>
            </a:xfrm>
            <a:custGeom>
              <a:avLst/>
              <a:gdLst>
                <a:gd name="connsiteX0" fmla="*/ 1117648 w 1114425"/>
                <a:gd name="connsiteY0" fmla="*/ 1432293 h 1429893"/>
                <a:gd name="connsiteX1" fmla="*/ 0 w 1114425"/>
                <a:gd name="connsiteY1" fmla="*/ 1432293 h 1429893"/>
                <a:gd name="connsiteX2" fmla="*/ 0 w 1114425"/>
                <a:gd name="connsiteY2" fmla="*/ 0 h 1429893"/>
                <a:gd name="connsiteX3" fmla="*/ 1117648 w 1114425"/>
                <a:gd name="connsiteY3" fmla="*/ 0 h 14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425" h="1429893">
                  <a:moveTo>
                    <a:pt x="1117648" y="1432293"/>
                  </a:moveTo>
                  <a:lnTo>
                    <a:pt x="0" y="1432293"/>
                  </a:lnTo>
                  <a:lnTo>
                    <a:pt x="0" y="0"/>
                  </a:lnTo>
                  <a:lnTo>
                    <a:pt x="1117648" y="0"/>
                  </a:lnTo>
                  <a:close/>
                </a:path>
              </a:pathLst>
            </a:custGeom>
            <a:solidFill>
              <a:schemeClr val="accent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668537F-8799-2050-0C8D-447230F8CCA7}"/>
                </a:ext>
              </a:extLst>
            </p:cNvPr>
            <p:cNvSpPr/>
            <p:nvPr/>
          </p:nvSpPr>
          <p:spPr>
            <a:xfrm>
              <a:off x="5508812" y="2364150"/>
              <a:ext cx="891717" cy="1130042"/>
            </a:xfrm>
            <a:custGeom>
              <a:avLst/>
              <a:gdLst>
                <a:gd name="connsiteX0" fmla="*/ 0 w 1114425"/>
                <a:gd name="connsiteY0" fmla="*/ 0 h 1429893"/>
                <a:gd name="connsiteX1" fmla="*/ 1117648 w 1114425"/>
                <a:gd name="connsiteY1" fmla="*/ 0 h 1429893"/>
                <a:gd name="connsiteX2" fmla="*/ 1117648 w 1114425"/>
                <a:gd name="connsiteY2" fmla="*/ 1432293 h 1429893"/>
                <a:gd name="connsiteX3" fmla="*/ 0 w 1114425"/>
                <a:gd name="connsiteY3" fmla="*/ 1432293 h 14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425" h="1429893">
                  <a:moveTo>
                    <a:pt x="0" y="0"/>
                  </a:moveTo>
                  <a:lnTo>
                    <a:pt x="1117648" y="0"/>
                  </a:lnTo>
                  <a:lnTo>
                    <a:pt x="1117648" y="1432293"/>
                  </a:lnTo>
                  <a:lnTo>
                    <a:pt x="0" y="1432293"/>
                  </a:lnTo>
                  <a:close/>
                </a:path>
              </a:pathLst>
            </a:custGeom>
            <a:solidFill>
              <a:schemeClr val="accent1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50FC1F9-8B6F-BA66-D51A-B2AB8F7765EB}"/>
                </a:ext>
              </a:extLst>
            </p:cNvPr>
            <p:cNvSpPr/>
            <p:nvPr/>
          </p:nvSpPr>
          <p:spPr>
            <a:xfrm>
              <a:off x="5508807" y="3482599"/>
              <a:ext cx="891722" cy="1302806"/>
            </a:xfrm>
            <a:custGeom>
              <a:avLst/>
              <a:gdLst>
                <a:gd name="connsiteX0" fmla="*/ 1117648 w 1114425"/>
                <a:gd name="connsiteY0" fmla="*/ 1432293 h 1429893"/>
                <a:gd name="connsiteX1" fmla="*/ 0 w 1114425"/>
                <a:gd name="connsiteY1" fmla="*/ 1432293 h 1429893"/>
                <a:gd name="connsiteX2" fmla="*/ 0 w 1114425"/>
                <a:gd name="connsiteY2" fmla="*/ 0 h 1429893"/>
                <a:gd name="connsiteX3" fmla="*/ 1117648 w 1114425"/>
                <a:gd name="connsiteY3" fmla="*/ 0 h 14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425" h="1429893">
                  <a:moveTo>
                    <a:pt x="1117648" y="1432293"/>
                  </a:moveTo>
                  <a:lnTo>
                    <a:pt x="0" y="1432293"/>
                  </a:lnTo>
                  <a:lnTo>
                    <a:pt x="0" y="0"/>
                  </a:lnTo>
                  <a:lnTo>
                    <a:pt x="1117648" y="0"/>
                  </a:lnTo>
                  <a:close/>
                </a:path>
              </a:pathLst>
            </a:custGeom>
            <a:solidFill>
              <a:schemeClr val="accent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C4F9D4C-0E2B-F69D-17DE-9C217AA015E4}"/>
                </a:ext>
              </a:extLst>
            </p:cNvPr>
            <p:cNvSpPr/>
            <p:nvPr/>
          </p:nvSpPr>
          <p:spPr>
            <a:xfrm>
              <a:off x="5508817" y="119980"/>
              <a:ext cx="600075" cy="828133"/>
            </a:xfrm>
            <a:custGeom>
              <a:avLst/>
              <a:gdLst>
                <a:gd name="connsiteX0" fmla="*/ 0 w 600075"/>
                <a:gd name="connsiteY0" fmla="*/ 0 h 1429893"/>
                <a:gd name="connsiteX1" fmla="*/ 600555 w 600075"/>
                <a:gd name="connsiteY1" fmla="*/ 0 h 1429893"/>
                <a:gd name="connsiteX2" fmla="*/ 600555 w 600075"/>
                <a:gd name="connsiteY2" fmla="*/ 1432293 h 1429893"/>
                <a:gd name="connsiteX3" fmla="*/ 0 w 600075"/>
                <a:gd name="connsiteY3" fmla="*/ 1432293 h 14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1429893">
                  <a:moveTo>
                    <a:pt x="0" y="0"/>
                  </a:moveTo>
                  <a:lnTo>
                    <a:pt x="600555" y="0"/>
                  </a:lnTo>
                  <a:lnTo>
                    <a:pt x="600555" y="1432293"/>
                  </a:lnTo>
                  <a:lnTo>
                    <a:pt x="0" y="1432293"/>
                  </a:lnTo>
                  <a:close/>
                </a:path>
              </a:pathLst>
            </a:custGeom>
            <a:solidFill>
              <a:schemeClr val="tx1">
                <a:alpha val="14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26C75DD-3964-6A68-986C-61F4BC18F7EB}"/>
                </a:ext>
              </a:extLst>
            </p:cNvPr>
            <p:cNvSpPr/>
            <p:nvPr/>
          </p:nvSpPr>
          <p:spPr>
            <a:xfrm>
              <a:off x="5508815" y="977869"/>
              <a:ext cx="480154" cy="1399637"/>
            </a:xfrm>
            <a:custGeom>
              <a:avLst/>
              <a:gdLst>
                <a:gd name="connsiteX0" fmla="*/ 600555 w 600075"/>
                <a:gd name="connsiteY0" fmla="*/ 1432293 h 1429893"/>
                <a:gd name="connsiteX1" fmla="*/ 0 w 600075"/>
                <a:gd name="connsiteY1" fmla="*/ 1432293 h 1429893"/>
                <a:gd name="connsiteX2" fmla="*/ 0 w 600075"/>
                <a:gd name="connsiteY2" fmla="*/ 0 h 1429893"/>
                <a:gd name="connsiteX3" fmla="*/ 600555 w 600075"/>
                <a:gd name="connsiteY3" fmla="*/ 0 h 14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1429893">
                  <a:moveTo>
                    <a:pt x="600555" y="1432293"/>
                  </a:moveTo>
                  <a:lnTo>
                    <a:pt x="0" y="1432293"/>
                  </a:lnTo>
                  <a:lnTo>
                    <a:pt x="0" y="0"/>
                  </a:lnTo>
                  <a:lnTo>
                    <a:pt x="600555" y="0"/>
                  </a:lnTo>
                  <a:close/>
                </a:path>
              </a:pathLst>
            </a:custGeom>
            <a:solidFill>
              <a:schemeClr val="tx1">
                <a:alpha val="14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0500015-8628-0A81-04B4-DFA81A247E40}"/>
                </a:ext>
              </a:extLst>
            </p:cNvPr>
            <p:cNvSpPr/>
            <p:nvPr/>
          </p:nvSpPr>
          <p:spPr>
            <a:xfrm>
              <a:off x="5508815" y="2364150"/>
              <a:ext cx="480154" cy="1130042"/>
            </a:xfrm>
            <a:custGeom>
              <a:avLst/>
              <a:gdLst>
                <a:gd name="connsiteX0" fmla="*/ 0 w 600075"/>
                <a:gd name="connsiteY0" fmla="*/ 0 h 1429893"/>
                <a:gd name="connsiteX1" fmla="*/ 600555 w 600075"/>
                <a:gd name="connsiteY1" fmla="*/ 0 h 1429893"/>
                <a:gd name="connsiteX2" fmla="*/ 600555 w 600075"/>
                <a:gd name="connsiteY2" fmla="*/ 1432293 h 1429893"/>
                <a:gd name="connsiteX3" fmla="*/ 0 w 600075"/>
                <a:gd name="connsiteY3" fmla="*/ 1432293 h 14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1429893">
                  <a:moveTo>
                    <a:pt x="0" y="0"/>
                  </a:moveTo>
                  <a:lnTo>
                    <a:pt x="600555" y="0"/>
                  </a:lnTo>
                  <a:lnTo>
                    <a:pt x="600555" y="1432293"/>
                  </a:lnTo>
                  <a:lnTo>
                    <a:pt x="0" y="1432293"/>
                  </a:lnTo>
                  <a:close/>
                </a:path>
              </a:pathLst>
            </a:custGeom>
            <a:solidFill>
              <a:schemeClr val="tx1">
                <a:alpha val="14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FC401A9F-FFE5-0C82-0A78-87F6D55BB93A}"/>
                </a:ext>
              </a:extLst>
            </p:cNvPr>
            <p:cNvSpPr/>
            <p:nvPr/>
          </p:nvSpPr>
          <p:spPr>
            <a:xfrm>
              <a:off x="5508812" y="3482599"/>
              <a:ext cx="480159" cy="1302806"/>
            </a:xfrm>
            <a:custGeom>
              <a:avLst/>
              <a:gdLst>
                <a:gd name="connsiteX0" fmla="*/ 600555 w 600075"/>
                <a:gd name="connsiteY0" fmla="*/ 1432293 h 1429893"/>
                <a:gd name="connsiteX1" fmla="*/ 0 w 600075"/>
                <a:gd name="connsiteY1" fmla="*/ 1432293 h 1429893"/>
                <a:gd name="connsiteX2" fmla="*/ 0 w 600075"/>
                <a:gd name="connsiteY2" fmla="*/ 0 h 1429893"/>
                <a:gd name="connsiteX3" fmla="*/ 600555 w 600075"/>
                <a:gd name="connsiteY3" fmla="*/ 0 h 14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1429893">
                  <a:moveTo>
                    <a:pt x="600555" y="1432293"/>
                  </a:moveTo>
                  <a:lnTo>
                    <a:pt x="0" y="1432293"/>
                  </a:lnTo>
                  <a:lnTo>
                    <a:pt x="0" y="0"/>
                  </a:lnTo>
                  <a:lnTo>
                    <a:pt x="600555" y="0"/>
                  </a:lnTo>
                  <a:close/>
                </a:path>
              </a:pathLst>
            </a:custGeom>
            <a:solidFill>
              <a:schemeClr val="tx1">
                <a:alpha val="14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5C0B178-7E62-4FCE-EADD-081C365D99DA}"/>
                </a:ext>
              </a:extLst>
            </p:cNvPr>
            <p:cNvSpPr/>
            <p:nvPr/>
          </p:nvSpPr>
          <p:spPr>
            <a:xfrm>
              <a:off x="1824710" y="-241525"/>
              <a:ext cx="3239563" cy="1615444"/>
            </a:xfrm>
            <a:custGeom>
              <a:avLst/>
              <a:gdLst>
                <a:gd name="connsiteX0" fmla="*/ 1582097 w 2108835"/>
                <a:gd name="connsiteY0" fmla="*/ 527366 h 2108835"/>
                <a:gd name="connsiteX1" fmla="*/ 1582097 w 2108835"/>
                <a:gd name="connsiteY1" fmla="*/ 1582097 h 2108835"/>
                <a:gd name="connsiteX2" fmla="*/ 527366 w 2108835"/>
                <a:gd name="connsiteY2" fmla="*/ 1582097 h 2108835"/>
                <a:gd name="connsiteX3" fmla="*/ 527366 w 2108835"/>
                <a:gd name="connsiteY3" fmla="*/ 527366 h 2108835"/>
                <a:gd name="connsiteX4" fmla="*/ 1582097 w 2108835"/>
                <a:gd name="connsiteY4" fmla="*/ 527366 h 2108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8835" h="2108835">
                  <a:moveTo>
                    <a:pt x="1582097" y="527366"/>
                  </a:moveTo>
                  <a:cubicBezTo>
                    <a:pt x="1873353" y="818622"/>
                    <a:pt x="1873353" y="1290841"/>
                    <a:pt x="1582097" y="1582097"/>
                  </a:cubicBezTo>
                  <a:cubicBezTo>
                    <a:pt x="1290841" y="1873353"/>
                    <a:pt x="818622" y="1873353"/>
                    <a:pt x="527366" y="1582097"/>
                  </a:cubicBezTo>
                  <a:cubicBezTo>
                    <a:pt x="236110" y="1290841"/>
                    <a:pt x="236110" y="818622"/>
                    <a:pt x="527366" y="527366"/>
                  </a:cubicBezTo>
                  <a:cubicBezTo>
                    <a:pt x="818622" y="236110"/>
                    <a:pt x="1290841" y="236110"/>
                    <a:pt x="1582097" y="527366"/>
                  </a:cubicBezTo>
                  <a:close/>
                </a:path>
              </a:pathLst>
            </a:custGeom>
            <a:solidFill>
              <a:srgbClr val="FAFDFF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rgbClr val="00B0F0"/>
                  </a:solidFill>
                </a:rPr>
                <a:t>Application </a:t>
              </a: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C630C76-4511-EF9D-D21A-F1F6CC52B86B}"/>
                </a:ext>
              </a:extLst>
            </p:cNvPr>
            <p:cNvSpPr/>
            <p:nvPr/>
          </p:nvSpPr>
          <p:spPr>
            <a:xfrm>
              <a:off x="6564458" y="833667"/>
              <a:ext cx="3239568" cy="1615444"/>
            </a:xfrm>
            <a:custGeom>
              <a:avLst/>
              <a:gdLst>
                <a:gd name="connsiteX0" fmla="*/ 1582097 w 2108835"/>
                <a:gd name="connsiteY0" fmla="*/ 527366 h 2108835"/>
                <a:gd name="connsiteX1" fmla="*/ 1582097 w 2108835"/>
                <a:gd name="connsiteY1" fmla="*/ 1582097 h 2108835"/>
                <a:gd name="connsiteX2" fmla="*/ 527366 w 2108835"/>
                <a:gd name="connsiteY2" fmla="*/ 1582097 h 2108835"/>
                <a:gd name="connsiteX3" fmla="*/ 527366 w 2108835"/>
                <a:gd name="connsiteY3" fmla="*/ 527366 h 2108835"/>
                <a:gd name="connsiteX4" fmla="*/ 1582097 w 2108835"/>
                <a:gd name="connsiteY4" fmla="*/ 527366 h 2108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8835" h="2108835">
                  <a:moveTo>
                    <a:pt x="1582097" y="527366"/>
                  </a:moveTo>
                  <a:cubicBezTo>
                    <a:pt x="1873353" y="818622"/>
                    <a:pt x="1873353" y="1290841"/>
                    <a:pt x="1582097" y="1582097"/>
                  </a:cubicBezTo>
                  <a:cubicBezTo>
                    <a:pt x="1290841" y="1873353"/>
                    <a:pt x="818622" y="1873353"/>
                    <a:pt x="527366" y="1582097"/>
                  </a:cubicBezTo>
                  <a:cubicBezTo>
                    <a:pt x="236110" y="1290841"/>
                    <a:pt x="236110" y="818622"/>
                    <a:pt x="527366" y="527366"/>
                  </a:cubicBezTo>
                  <a:cubicBezTo>
                    <a:pt x="818622" y="236110"/>
                    <a:pt x="1290841" y="236110"/>
                    <a:pt x="1582097" y="527366"/>
                  </a:cubicBezTo>
                  <a:close/>
                </a:path>
              </a:pathLst>
            </a:custGeom>
            <a:solidFill>
              <a:srgbClr val="FAFDFF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Future Scope</a:t>
              </a: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E198006-BF77-75B5-E787-49E8BFBEB44D}"/>
                </a:ext>
              </a:extLst>
            </p:cNvPr>
            <p:cNvSpPr/>
            <p:nvPr/>
          </p:nvSpPr>
          <p:spPr>
            <a:xfrm>
              <a:off x="1827722" y="2065858"/>
              <a:ext cx="3239569" cy="1659371"/>
            </a:xfrm>
            <a:custGeom>
              <a:avLst/>
              <a:gdLst>
                <a:gd name="connsiteX0" fmla="*/ 1582097 w 2108835"/>
                <a:gd name="connsiteY0" fmla="*/ 527366 h 2108835"/>
                <a:gd name="connsiteX1" fmla="*/ 1582097 w 2108835"/>
                <a:gd name="connsiteY1" fmla="*/ 1582097 h 2108835"/>
                <a:gd name="connsiteX2" fmla="*/ 527366 w 2108835"/>
                <a:gd name="connsiteY2" fmla="*/ 1582097 h 2108835"/>
                <a:gd name="connsiteX3" fmla="*/ 527366 w 2108835"/>
                <a:gd name="connsiteY3" fmla="*/ 527366 h 2108835"/>
                <a:gd name="connsiteX4" fmla="*/ 1582097 w 2108835"/>
                <a:gd name="connsiteY4" fmla="*/ 527366 h 2108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8835" h="2108835">
                  <a:moveTo>
                    <a:pt x="1582097" y="527366"/>
                  </a:moveTo>
                  <a:cubicBezTo>
                    <a:pt x="1873353" y="818622"/>
                    <a:pt x="1873353" y="1290841"/>
                    <a:pt x="1582097" y="1582097"/>
                  </a:cubicBezTo>
                  <a:cubicBezTo>
                    <a:pt x="1290841" y="1873353"/>
                    <a:pt x="818622" y="1873353"/>
                    <a:pt x="527366" y="1582097"/>
                  </a:cubicBezTo>
                  <a:cubicBezTo>
                    <a:pt x="236109" y="1290841"/>
                    <a:pt x="236109" y="818622"/>
                    <a:pt x="527366" y="527366"/>
                  </a:cubicBezTo>
                  <a:cubicBezTo>
                    <a:pt x="818622" y="236110"/>
                    <a:pt x="1290841" y="236110"/>
                    <a:pt x="1582097" y="527366"/>
                  </a:cubicBezTo>
                  <a:close/>
                </a:path>
              </a:pathLst>
            </a:custGeom>
            <a:solidFill>
              <a:srgbClr val="FAFDFF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rgbClr val="002060"/>
                  </a:solidFill>
                </a:rPr>
                <a:t>Conclusion </a:t>
              </a: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864A68-5DCF-1B34-08DD-71F2438E6EC4}"/>
                </a:ext>
              </a:extLst>
            </p:cNvPr>
            <p:cNvSpPr/>
            <p:nvPr/>
          </p:nvSpPr>
          <p:spPr>
            <a:xfrm>
              <a:off x="6564458" y="3291291"/>
              <a:ext cx="3239569" cy="1615444"/>
            </a:xfrm>
            <a:custGeom>
              <a:avLst/>
              <a:gdLst>
                <a:gd name="connsiteX0" fmla="*/ 1582097 w 2108835"/>
                <a:gd name="connsiteY0" fmla="*/ 527366 h 2108835"/>
                <a:gd name="connsiteX1" fmla="*/ 1582097 w 2108835"/>
                <a:gd name="connsiteY1" fmla="*/ 1582097 h 2108835"/>
                <a:gd name="connsiteX2" fmla="*/ 527366 w 2108835"/>
                <a:gd name="connsiteY2" fmla="*/ 1582097 h 2108835"/>
                <a:gd name="connsiteX3" fmla="*/ 527366 w 2108835"/>
                <a:gd name="connsiteY3" fmla="*/ 527366 h 2108835"/>
                <a:gd name="connsiteX4" fmla="*/ 1582097 w 2108835"/>
                <a:gd name="connsiteY4" fmla="*/ 527366 h 2108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8835" h="2108835">
                  <a:moveTo>
                    <a:pt x="1582097" y="527366"/>
                  </a:moveTo>
                  <a:cubicBezTo>
                    <a:pt x="1873353" y="818622"/>
                    <a:pt x="1873353" y="1290841"/>
                    <a:pt x="1582097" y="1582097"/>
                  </a:cubicBezTo>
                  <a:cubicBezTo>
                    <a:pt x="1290841" y="1873353"/>
                    <a:pt x="818622" y="1873353"/>
                    <a:pt x="527366" y="1582097"/>
                  </a:cubicBezTo>
                  <a:cubicBezTo>
                    <a:pt x="236110" y="1290841"/>
                    <a:pt x="236110" y="818622"/>
                    <a:pt x="527366" y="527366"/>
                  </a:cubicBezTo>
                  <a:cubicBezTo>
                    <a:pt x="818622" y="236110"/>
                    <a:pt x="1290841" y="236110"/>
                    <a:pt x="1582097" y="527366"/>
                  </a:cubicBezTo>
                  <a:close/>
                </a:path>
              </a:pathLst>
            </a:custGeom>
            <a:solidFill>
              <a:srgbClr val="FAFDFF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/>
                <a:t>References </a:t>
              </a:r>
            </a:p>
          </p:txBody>
        </p:sp>
      </p:grp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4ECF24DE-FB70-B173-12C6-C745A63B5E45}"/>
              </a:ext>
            </a:extLst>
          </p:cNvPr>
          <p:cNvSpPr/>
          <p:nvPr/>
        </p:nvSpPr>
        <p:spPr>
          <a:xfrm>
            <a:off x="2579417" y="5367425"/>
            <a:ext cx="3313936" cy="1300418"/>
          </a:xfrm>
          <a:custGeom>
            <a:avLst/>
            <a:gdLst>
              <a:gd name="connsiteX0" fmla="*/ 1580886 w 2410587"/>
              <a:gd name="connsiteY0" fmla="*/ 365277 h 1741932"/>
              <a:gd name="connsiteX1" fmla="*/ 852327 w 2410587"/>
              <a:gd name="connsiteY1" fmla="*/ 225 h 1741932"/>
              <a:gd name="connsiteX2" fmla="*/ 49 w 2410587"/>
              <a:gd name="connsiteY2" fmla="*/ 880449 h 1741932"/>
              <a:gd name="connsiteX3" fmla="*/ 871460 w 2410587"/>
              <a:gd name="connsiteY3" fmla="*/ 1742912 h 1741932"/>
              <a:gd name="connsiteX4" fmla="*/ 1575811 w 2410587"/>
              <a:gd name="connsiteY4" fmla="*/ 1384650 h 1741932"/>
              <a:gd name="connsiteX5" fmla="*/ 2380941 w 2410587"/>
              <a:gd name="connsiteY5" fmla="*/ 1171812 h 1741932"/>
              <a:gd name="connsiteX6" fmla="*/ 2412624 w 2410587"/>
              <a:gd name="connsiteY6" fmla="*/ 1187311 h 1741932"/>
              <a:gd name="connsiteX7" fmla="*/ 2412624 w 2410587"/>
              <a:gd name="connsiteY7" fmla="*/ 555723 h 1741932"/>
              <a:gd name="connsiteX8" fmla="*/ 2381763 w 2410587"/>
              <a:gd name="connsiteY8" fmla="*/ 570845 h 1741932"/>
              <a:gd name="connsiteX9" fmla="*/ 1580886 w 2410587"/>
              <a:gd name="connsiteY9" fmla="*/ 365277 h 1741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10587" h="1741932">
                <a:moveTo>
                  <a:pt x="1580886" y="365277"/>
                </a:moveTo>
                <a:cubicBezTo>
                  <a:pt x="1413520" y="130390"/>
                  <a:pt x="1140664" y="-6328"/>
                  <a:pt x="852327" y="225"/>
                </a:cubicBezTo>
                <a:cubicBezTo>
                  <a:pt x="372747" y="10512"/>
                  <a:pt x="-4924" y="400801"/>
                  <a:pt x="49" y="880449"/>
                </a:cubicBezTo>
                <a:cubicBezTo>
                  <a:pt x="4849" y="1357595"/>
                  <a:pt x="393149" y="1742912"/>
                  <a:pt x="871460" y="1742912"/>
                </a:cubicBezTo>
                <a:cubicBezTo>
                  <a:pt x="1150056" y="1743118"/>
                  <a:pt x="1411912" y="1609935"/>
                  <a:pt x="1575811" y="1384650"/>
                </a:cubicBezTo>
                <a:cubicBezTo>
                  <a:pt x="1760977" y="1131110"/>
                  <a:pt x="2097019" y="1037498"/>
                  <a:pt x="2380941" y="1171812"/>
                </a:cubicBezTo>
                <a:cubicBezTo>
                  <a:pt x="2391571" y="1176852"/>
                  <a:pt x="2402132" y="1182030"/>
                  <a:pt x="2412624" y="1187311"/>
                </a:cubicBezTo>
                <a:lnTo>
                  <a:pt x="2412624" y="555723"/>
                </a:lnTo>
                <a:cubicBezTo>
                  <a:pt x="2402337" y="560901"/>
                  <a:pt x="2392050" y="566010"/>
                  <a:pt x="2381763" y="570845"/>
                </a:cubicBezTo>
                <a:cubicBezTo>
                  <a:pt x="2100860" y="703856"/>
                  <a:pt x="1761594" y="618165"/>
                  <a:pt x="1580886" y="365277"/>
                </a:cubicBezTo>
                <a:close/>
              </a:path>
            </a:pathLst>
          </a:custGeom>
          <a:solidFill>
            <a:schemeClr val="accent1"/>
          </a:solidFill>
          <a:ln w="3429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F541B85C-1D5A-C485-2051-F2079C05FC54}"/>
              </a:ext>
            </a:extLst>
          </p:cNvPr>
          <p:cNvSpPr/>
          <p:nvPr/>
        </p:nvSpPr>
        <p:spPr>
          <a:xfrm>
            <a:off x="5595371" y="5621571"/>
            <a:ext cx="776802" cy="984414"/>
          </a:xfrm>
          <a:custGeom>
            <a:avLst/>
            <a:gdLst>
              <a:gd name="connsiteX0" fmla="*/ 0 w 1114425"/>
              <a:gd name="connsiteY0" fmla="*/ 0 h 1429893"/>
              <a:gd name="connsiteX1" fmla="*/ 1117648 w 1114425"/>
              <a:gd name="connsiteY1" fmla="*/ 0 h 1429893"/>
              <a:gd name="connsiteX2" fmla="*/ 1117648 w 1114425"/>
              <a:gd name="connsiteY2" fmla="*/ 1432293 h 1429893"/>
              <a:gd name="connsiteX3" fmla="*/ 0 w 1114425"/>
              <a:gd name="connsiteY3" fmla="*/ 1432293 h 1429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4425" h="1429893">
                <a:moveTo>
                  <a:pt x="0" y="0"/>
                </a:moveTo>
                <a:lnTo>
                  <a:pt x="1117648" y="0"/>
                </a:lnTo>
                <a:lnTo>
                  <a:pt x="1117648" y="1432293"/>
                </a:lnTo>
                <a:lnTo>
                  <a:pt x="0" y="1432293"/>
                </a:lnTo>
                <a:close/>
              </a:path>
            </a:pathLst>
          </a:custGeom>
          <a:solidFill>
            <a:schemeClr val="accent1"/>
          </a:solidFill>
          <a:ln w="3429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E19E6CEF-2189-9B5A-5AC7-D764D7F65BC9}"/>
              </a:ext>
            </a:extLst>
          </p:cNvPr>
          <p:cNvSpPr/>
          <p:nvPr/>
        </p:nvSpPr>
        <p:spPr>
          <a:xfrm>
            <a:off x="5595374" y="5621571"/>
            <a:ext cx="418277" cy="984414"/>
          </a:xfrm>
          <a:custGeom>
            <a:avLst/>
            <a:gdLst>
              <a:gd name="connsiteX0" fmla="*/ 0 w 600075"/>
              <a:gd name="connsiteY0" fmla="*/ 0 h 1429893"/>
              <a:gd name="connsiteX1" fmla="*/ 600555 w 600075"/>
              <a:gd name="connsiteY1" fmla="*/ 0 h 1429893"/>
              <a:gd name="connsiteX2" fmla="*/ 600555 w 600075"/>
              <a:gd name="connsiteY2" fmla="*/ 1432293 h 1429893"/>
              <a:gd name="connsiteX3" fmla="*/ 0 w 600075"/>
              <a:gd name="connsiteY3" fmla="*/ 1432293 h 1429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075" h="1429893">
                <a:moveTo>
                  <a:pt x="0" y="0"/>
                </a:moveTo>
                <a:lnTo>
                  <a:pt x="600555" y="0"/>
                </a:lnTo>
                <a:lnTo>
                  <a:pt x="600555" y="1432293"/>
                </a:lnTo>
                <a:lnTo>
                  <a:pt x="0" y="1432293"/>
                </a:lnTo>
                <a:close/>
              </a:path>
            </a:pathLst>
          </a:custGeom>
          <a:solidFill>
            <a:schemeClr val="tx1">
              <a:alpha val="14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34820BAE-04D5-06C3-7BA7-37EFEA36449A}"/>
              </a:ext>
            </a:extLst>
          </p:cNvPr>
          <p:cNvSpPr/>
          <p:nvPr/>
        </p:nvSpPr>
        <p:spPr>
          <a:xfrm>
            <a:off x="2459571" y="5327335"/>
            <a:ext cx="2579102" cy="1340536"/>
          </a:xfrm>
          <a:custGeom>
            <a:avLst/>
            <a:gdLst>
              <a:gd name="connsiteX0" fmla="*/ 1582097 w 2108835"/>
              <a:gd name="connsiteY0" fmla="*/ 527366 h 2108835"/>
              <a:gd name="connsiteX1" fmla="*/ 1582097 w 2108835"/>
              <a:gd name="connsiteY1" fmla="*/ 1582097 h 2108835"/>
              <a:gd name="connsiteX2" fmla="*/ 527366 w 2108835"/>
              <a:gd name="connsiteY2" fmla="*/ 1582097 h 2108835"/>
              <a:gd name="connsiteX3" fmla="*/ 527366 w 2108835"/>
              <a:gd name="connsiteY3" fmla="*/ 527366 h 2108835"/>
              <a:gd name="connsiteX4" fmla="*/ 1582097 w 2108835"/>
              <a:gd name="connsiteY4" fmla="*/ 527366 h 2108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8835" h="2108835">
                <a:moveTo>
                  <a:pt x="1582097" y="527366"/>
                </a:moveTo>
                <a:cubicBezTo>
                  <a:pt x="1873353" y="818622"/>
                  <a:pt x="1873353" y="1290841"/>
                  <a:pt x="1582097" y="1582097"/>
                </a:cubicBezTo>
                <a:cubicBezTo>
                  <a:pt x="1290841" y="1873353"/>
                  <a:pt x="818622" y="1873353"/>
                  <a:pt x="527366" y="1582097"/>
                </a:cubicBezTo>
                <a:cubicBezTo>
                  <a:pt x="236110" y="1290841"/>
                  <a:pt x="236110" y="818622"/>
                  <a:pt x="527366" y="527366"/>
                </a:cubicBezTo>
                <a:cubicBezTo>
                  <a:pt x="818622" y="236110"/>
                  <a:pt x="1290841" y="236110"/>
                  <a:pt x="1582097" y="527366"/>
                </a:cubicBezTo>
                <a:close/>
              </a:path>
            </a:pathLst>
          </a:custGeom>
          <a:solidFill>
            <a:srgbClr val="FAFDFF"/>
          </a:solidFill>
          <a:ln w="3429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C00000"/>
                </a:solidFill>
              </a:rPr>
              <a:t>Contact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1B25956F-1A84-4981-B7E7-315092565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517" y="1484379"/>
            <a:ext cx="3163544" cy="561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90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rgbClr val="00B0F0"/>
            </a:gs>
            <a:gs pos="45000">
              <a:srgbClr val="0070C0"/>
            </a:gs>
            <a:gs pos="69000">
              <a:schemeClr val="accent1">
                <a:lumMod val="75000"/>
              </a:schemeClr>
            </a:gs>
            <a:gs pos="81000">
              <a:schemeClr val="accent5">
                <a:lumMod val="50000"/>
              </a:schemeClr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3">
            <a:extLst>
              <a:ext uri="{FF2B5EF4-FFF2-40B4-BE49-F238E27FC236}">
                <a16:creationId xmlns:a16="http://schemas.microsoft.com/office/drawing/2014/main" id="{CE4049DE-69C1-DE9C-6A35-E462C9C6C652}"/>
              </a:ext>
            </a:extLst>
          </p:cNvPr>
          <p:cNvSpPr txBox="1">
            <a:spLocks/>
          </p:cNvSpPr>
          <p:nvPr/>
        </p:nvSpPr>
        <p:spPr>
          <a:xfrm>
            <a:off x="965200" y="378792"/>
            <a:ext cx="10261600" cy="9540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u="sng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Table of contents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D6FDF25-F9DA-91FE-7420-08DE65CF5C17}"/>
              </a:ext>
            </a:extLst>
          </p:cNvPr>
          <p:cNvGrpSpPr/>
          <p:nvPr/>
        </p:nvGrpSpPr>
        <p:grpSpPr>
          <a:xfrm>
            <a:off x="5595374" y="1253031"/>
            <a:ext cx="801512" cy="4333054"/>
            <a:chOff x="5508807" y="-163711"/>
            <a:chExt cx="920082" cy="4974066"/>
          </a:xfrm>
        </p:grpSpPr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92F7D45-7D12-C410-F6CB-3523E27A441D}"/>
                </a:ext>
              </a:extLst>
            </p:cNvPr>
            <p:cNvSpPr/>
            <p:nvPr/>
          </p:nvSpPr>
          <p:spPr>
            <a:xfrm>
              <a:off x="5537176" y="-138761"/>
              <a:ext cx="891713" cy="1170962"/>
            </a:xfrm>
            <a:custGeom>
              <a:avLst/>
              <a:gdLst>
                <a:gd name="connsiteX0" fmla="*/ 0 w 1114425"/>
                <a:gd name="connsiteY0" fmla="*/ 0 h 1429893"/>
                <a:gd name="connsiteX1" fmla="*/ 1117648 w 1114425"/>
                <a:gd name="connsiteY1" fmla="*/ 0 h 1429893"/>
                <a:gd name="connsiteX2" fmla="*/ 1117648 w 1114425"/>
                <a:gd name="connsiteY2" fmla="*/ 1432293 h 1429893"/>
                <a:gd name="connsiteX3" fmla="*/ 0 w 1114425"/>
                <a:gd name="connsiteY3" fmla="*/ 1432293 h 14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425" h="1429893">
                  <a:moveTo>
                    <a:pt x="0" y="0"/>
                  </a:moveTo>
                  <a:lnTo>
                    <a:pt x="1117648" y="0"/>
                  </a:lnTo>
                  <a:lnTo>
                    <a:pt x="1117648" y="1432293"/>
                  </a:lnTo>
                  <a:lnTo>
                    <a:pt x="0" y="1432293"/>
                  </a:lnTo>
                  <a:close/>
                </a:path>
              </a:pathLst>
            </a:custGeom>
            <a:solidFill>
              <a:schemeClr val="accent1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45CFD29-98CB-99E3-3772-95D97861DD20}"/>
                </a:ext>
              </a:extLst>
            </p:cNvPr>
            <p:cNvSpPr/>
            <p:nvPr/>
          </p:nvSpPr>
          <p:spPr>
            <a:xfrm>
              <a:off x="5537175" y="1002820"/>
              <a:ext cx="891713" cy="1399637"/>
            </a:xfrm>
            <a:custGeom>
              <a:avLst/>
              <a:gdLst>
                <a:gd name="connsiteX0" fmla="*/ 1117648 w 1114425"/>
                <a:gd name="connsiteY0" fmla="*/ 1432293 h 1429893"/>
                <a:gd name="connsiteX1" fmla="*/ 0 w 1114425"/>
                <a:gd name="connsiteY1" fmla="*/ 1432293 h 1429893"/>
                <a:gd name="connsiteX2" fmla="*/ 0 w 1114425"/>
                <a:gd name="connsiteY2" fmla="*/ 0 h 1429893"/>
                <a:gd name="connsiteX3" fmla="*/ 1117648 w 1114425"/>
                <a:gd name="connsiteY3" fmla="*/ 0 h 14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425" h="1429893">
                  <a:moveTo>
                    <a:pt x="1117648" y="1432293"/>
                  </a:moveTo>
                  <a:lnTo>
                    <a:pt x="0" y="1432293"/>
                  </a:lnTo>
                  <a:lnTo>
                    <a:pt x="0" y="0"/>
                  </a:lnTo>
                  <a:lnTo>
                    <a:pt x="1117648" y="0"/>
                  </a:lnTo>
                  <a:close/>
                </a:path>
              </a:pathLst>
            </a:custGeom>
            <a:solidFill>
              <a:schemeClr val="accent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7A4F35A-97C3-6074-CB28-43E4E488ED16}"/>
                </a:ext>
              </a:extLst>
            </p:cNvPr>
            <p:cNvSpPr/>
            <p:nvPr/>
          </p:nvSpPr>
          <p:spPr>
            <a:xfrm>
              <a:off x="5537170" y="2389100"/>
              <a:ext cx="891717" cy="1130042"/>
            </a:xfrm>
            <a:custGeom>
              <a:avLst/>
              <a:gdLst>
                <a:gd name="connsiteX0" fmla="*/ 0 w 1114425"/>
                <a:gd name="connsiteY0" fmla="*/ 0 h 1429893"/>
                <a:gd name="connsiteX1" fmla="*/ 1117648 w 1114425"/>
                <a:gd name="connsiteY1" fmla="*/ 0 h 1429893"/>
                <a:gd name="connsiteX2" fmla="*/ 1117648 w 1114425"/>
                <a:gd name="connsiteY2" fmla="*/ 1432293 h 1429893"/>
                <a:gd name="connsiteX3" fmla="*/ 0 w 1114425"/>
                <a:gd name="connsiteY3" fmla="*/ 1432293 h 14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425" h="1429893">
                  <a:moveTo>
                    <a:pt x="0" y="0"/>
                  </a:moveTo>
                  <a:lnTo>
                    <a:pt x="1117648" y="0"/>
                  </a:lnTo>
                  <a:lnTo>
                    <a:pt x="1117648" y="1432293"/>
                  </a:lnTo>
                  <a:lnTo>
                    <a:pt x="0" y="1432293"/>
                  </a:lnTo>
                  <a:close/>
                </a:path>
              </a:pathLst>
            </a:custGeom>
            <a:solidFill>
              <a:schemeClr val="accent1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05DD4B7-C2B6-ECC0-A581-5D70E33FA85B}"/>
                </a:ext>
              </a:extLst>
            </p:cNvPr>
            <p:cNvSpPr/>
            <p:nvPr/>
          </p:nvSpPr>
          <p:spPr>
            <a:xfrm>
              <a:off x="5537166" y="3507549"/>
              <a:ext cx="891722" cy="1302806"/>
            </a:xfrm>
            <a:custGeom>
              <a:avLst/>
              <a:gdLst>
                <a:gd name="connsiteX0" fmla="*/ 1117648 w 1114425"/>
                <a:gd name="connsiteY0" fmla="*/ 1432293 h 1429893"/>
                <a:gd name="connsiteX1" fmla="*/ 0 w 1114425"/>
                <a:gd name="connsiteY1" fmla="*/ 1432293 h 1429893"/>
                <a:gd name="connsiteX2" fmla="*/ 0 w 1114425"/>
                <a:gd name="connsiteY2" fmla="*/ 0 h 1429893"/>
                <a:gd name="connsiteX3" fmla="*/ 1117648 w 1114425"/>
                <a:gd name="connsiteY3" fmla="*/ 0 h 14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425" h="1429893">
                  <a:moveTo>
                    <a:pt x="1117648" y="1432293"/>
                  </a:moveTo>
                  <a:lnTo>
                    <a:pt x="0" y="1432293"/>
                  </a:lnTo>
                  <a:lnTo>
                    <a:pt x="0" y="0"/>
                  </a:lnTo>
                  <a:lnTo>
                    <a:pt x="1117648" y="0"/>
                  </a:lnTo>
                  <a:close/>
                </a:path>
              </a:pathLst>
            </a:custGeom>
            <a:solidFill>
              <a:schemeClr val="accent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2479C89-6D6F-601B-C9B1-07C20C88E139}"/>
                </a:ext>
              </a:extLst>
            </p:cNvPr>
            <p:cNvSpPr/>
            <p:nvPr/>
          </p:nvSpPr>
          <p:spPr>
            <a:xfrm>
              <a:off x="5537176" y="144931"/>
              <a:ext cx="600075" cy="828133"/>
            </a:xfrm>
            <a:custGeom>
              <a:avLst/>
              <a:gdLst>
                <a:gd name="connsiteX0" fmla="*/ 0 w 600075"/>
                <a:gd name="connsiteY0" fmla="*/ 0 h 1429893"/>
                <a:gd name="connsiteX1" fmla="*/ 600555 w 600075"/>
                <a:gd name="connsiteY1" fmla="*/ 0 h 1429893"/>
                <a:gd name="connsiteX2" fmla="*/ 600555 w 600075"/>
                <a:gd name="connsiteY2" fmla="*/ 1432293 h 1429893"/>
                <a:gd name="connsiteX3" fmla="*/ 0 w 600075"/>
                <a:gd name="connsiteY3" fmla="*/ 1432293 h 14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1429893">
                  <a:moveTo>
                    <a:pt x="0" y="0"/>
                  </a:moveTo>
                  <a:lnTo>
                    <a:pt x="600555" y="0"/>
                  </a:lnTo>
                  <a:lnTo>
                    <a:pt x="600555" y="1432293"/>
                  </a:lnTo>
                  <a:lnTo>
                    <a:pt x="0" y="1432293"/>
                  </a:lnTo>
                  <a:close/>
                </a:path>
              </a:pathLst>
            </a:custGeom>
            <a:solidFill>
              <a:schemeClr val="tx1">
                <a:alpha val="14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022D78D5-5522-20EB-D220-1B7FA48D9160}"/>
                </a:ext>
              </a:extLst>
            </p:cNvPr>
            <p:cNvSpPr/>
            <p:nvPr/>
          </p:nvSpPr>
          <p:spPr>
            <a:xfrm>
              <a:off x="5537174" y="1002820"/>
              <a:ext cx="480154" cy="1399637"/>
            </a:xfrm>
            <a:custGeom>
              <a:avLst/>
              <a:gdLst>
                <a:gd name="connsiteX0" fmla="*/ 600555 w 600075"/>
                <a:gd name="connsiteY0" fmla="*/ 1432293 h 1429893"/>
                <a:gd name="connsiteX1" fmla="*/ 0 w 600075"/>
                <a:gd name="connsiteY1" fmla="*/ 1432293 h 1429893"/>
                <a:gd name="connsiteX2" fmla="*/ 0 w 600075"/>
                <a:gd name="connsiteY2" fmla="*/ 0 h 1429893"/>
                <a:gd name="connsiteX3" fmla="*/ 600555 w 600075"/>
                <a:gd name="connsiteY3" fmla="*/ 0 h 14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1429893">
                  <a:moveTo>
                    <a:pt x="600555" y="1432293"/>
                  </a:moveTo>
                  <a:lnTo>
                    <a:pt x="0" y="1432293"/>
                  </a:lnTo>
                  <a:lnTo>
                    <a:pt x="0" y="0"/>
                  </a:lnTo>
                  <a:lnTo>
                    <a:pt x="600555" y="0"/>
                  </a:lnTo>
                  <a:close/>
                </a:path>
              </a:pathLst>
            </a:custGeom>
            <a:solidFill>
              <a:schemeClr val="tx1">
                <a:alpha val="14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A85FAEC-CD34-B517-546B-F01881C6DEC3}"/>
                </a:ext>
              </a:extLst>
            </p:cNvPr>
            <p:cNvSpPr/>
            <p:nvPr/>
          </p:nvSpPr>
          <p:spPr>
            <a:xfrm>
              <a:off x="5537174" y="2389100"/>
              <a:ext cx="480154" cy="1130042"/>
            </a:xfrm>
            <a:custGeom>
              <a:avLst/>
              <a:gdLst>
                <a:gd name="connsiteX0" fmla="*/ 0 w 600075"/>
                <a:gd name="connsiteY0" fmla="*/ 0 h 1429893"/>
                <a:gd name="connsiteX1" fmla="*/ 600555 w 600075"/>
                <a:gd name="connsiteY1" fmla="*/ 0 h 1429893"/>
                <a:gd name="connsiteX2" fmla="*/ 600555 w 600075"/>
                <a:gd name="connsiteY2" fmla="*/ 1432293 h 1429893"/>
                <a:gd name="connsiteX3" fmla="*/ 0 w 600075"/>
                <a:gd name="connsiteY3" fmla="*/ 1432293 h 14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1429893">
                  <a:moveTo>
                    <a:pt x="0" y="0"/>
                  </a:moveTo>
                  <a:lnTo>
                    <a:pt x="600555" y="0"/>
                  </a:lnTo>
                  <a:lnTo>
                    <a:pt x="600555" y="1432293"/>
                  </a:lnTo>
                  <a:lnTo>
                    <a:pt x="0" y="1432293"/>
                  </a:lnTo>
                  <a:close/>
                </a:path>
              </a:pathLst>
            </a:custGeom>
            <a:solidFill>
              <a:schemeClr val="tx1">
                <a:alpha val="14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F570166-D2D2-D2BC-1C33-A984BAAE3F59}"/>
                </a:ext>
              </a:extLst>
            </p:cNvPr>
            <p:cNvSpPr/>
            <p:nvPr/>
          </p:nvSpPr>
          <p:spPr>
            <a:xfrm>
              <a:off x="5537170" y="3507549"/>
              <a:ext cx="480159" cy="1302806"/>
            </a:xfrm>
            <a:custGeom>
              <a:avLst/>
              <a:gdLst>
                <a:gd name="connsiteX0" fmla="*/ 600555 w 600075"/>
                <a:gd name="connsiteY0" fmla="*/ 1432293 h 1429893"/>
                <a:gd name="connsiteX1" fmla="*/ 0 w 600075"/>
                <a:gd name="connsiteY1" fmla="*/ 1432293 h 1429893"/>
                <a:gd name="connsiteX2" fmla="*/ 0 w 600075"/>
                <a:gd name="connsiteY2" fmla="*/ 0 h 1429893"/>
                <a:gd name="connsiteX3" fmla="*/ 600555 w 600075"/>
                <a:gd name="connsiteY3" fmla="*/ 0 h 14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1429893">
                  <a:moveTo>
                    <a:pt x="600555" y="1432293"/>
                  </a:moveTo>
                  <a:lnTo>
                    <a:pt x="0" y="1432293"/>
                  </a:lnTo>
                  <a:lnTo>
                    <a:pt x="0" y="0"/>
                  </a:lnTo>
                  <a:lnTo>
                    <a:pt x="600555" y="0"/>
                  </a:lnTo>
                  <a:close/>
                </a:path>
              </a:pathLst>
            </a:custGeom>
            <a:solidFill>
              <a:schemeClr val="tx1">
                <a:alpha val="14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52312F92-157B-FD04-5ACC-E7C0DD450544}"/>
                </a:ext>
              </a:extLst>
            </p:cNvPr>
            <p:cNvSpPr/>
            <p:nvPr/>
          </p:nvSpPr>
          <p:spPr>
            <a:xfrm>
              <a:off x="5508817" y="-163711"/>
              <a:ext cx="891713" cy="1170962"/>
            </a:xfrm>
            <a:custGeom>
              <a:avLst/>
              <a:gdLst>
                <a:gd name="connsiteX0" fmla="*/ 0 w 1114425"/>
                <a:gd name="connsiteY0" fmla="*/ 0 h 1429893"/>
                <a:gd name="connsiteX1" fmla="*/ 1117648 w 1114425"/>
                <a:gd name="connsiteY1" fmla="*/ 0 h 1429893"/>
                <a:gd name="connsiteX2" fmla="*/ 1117648 w 1114425"/>
                <a:gd name="connsiteY2" fmla="*/ 1432293 h 1429893"/>
                <a:gd name="connsiteX3" fmla="*/ 0 w 1114425"/>
                <a:gd name="connsiteY3" fmla="*/ 1432293 h 14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425" h="1429893">
                  <a:moveTo>
                    <a:pt x="0" y="0"/>
                  </a:moveTo>
                  <a:lnTo>
                    <a:pt x="1117648" y="0"/>
                  </a:lnTo>
                  <a:lnTo>
                    <a:pt x="1117648" y="1432293"/>
                  </a:lnTo>
                  <a:lnTo>
                    <a:pt x="0" y="1432293"/>
                  </a:lnTo>
                  <a:close/>
                </a:path>
              </a:pathLst>
            </a:custGeom>
            <a:solidFill>
              <a:schemeClr val="accent1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044F7075-229F-0029-3A3A-681A375E5BAA}"/>
                </a:ext>
              </a:extLst>
            </p:cNvPr>
            <p:cNvSpPr/>
            <p:nvPr/>
          </p:nvSpPr>
          <p:spPr>
            <a:xfrm>
              <a:off x="5508816" y="977869"/>
              <a:ext cx="891713" cy="1399637"/>
            </a:xfrm>
            <a:custGeom>
              <a:avLst/>
              <a:gdLst>
                <a:gd name="connsiteX0" fmla="*/ 1117648 w 1114425"/>
                <a:gd name="connsiteY0" fmla="*/ 1432293 h 1429893"/>
                <a:gd name="connsiteX1" fmla="*/ 0 w 1114425"/>
                <a:gd name="connsiteY1" fmla="*/ 1432293 h 1429893"/>
                <a:gd name="connsiteX2" fmla="*/ 0 w 1114425"/>
                <a:gd name="connsiteY2" fmla="*/ 0 h 1429893"/>
                <a:gd name="connsiteX3" fmla="*/ 1117648 w 1114425"/>
                <a:gd name="connsiteY3" fmla="*/ 0 h 14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425" h="1429893">
                  <a:moveTo>
                    <a:pt x="1117648" y="1432293"/>
                  </a:moveTo>
                  <a:lnTo>
                    <a:pt x="0" y="1432293"/>
                  </a:lnTo>
                  <a:lnTo>
                    <a:pt x="0" y="0"/>
                  </a:lnTo>
                  <a:lnTo>
                    <a:pt x="1117648" y="0"/>
                  </a:lnTo>
                  <a:close/>
                </a:path>
              </a:pathLst>
            </a:custGeom>
            <a:solidFill>
              <a:schemeClr val="accent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947D805-6611-C7D0-A941-076C0AE38AEE}"/>
                </a:ext>
              </a:extLst>
            </p:cNvPr>
            <p:cNvSpPr/>
            <p:nvPr/>
          </p:nvSpPr>
          <p:spPr>
            <a:xfrm>
              <a:off x="5508812" y="2364150"/>
              <a:ext cx="891717" cy="1130042"/>
            </a:xfrm>
            <a:custGeom>
              <a:avLst/>
              <a:gdLst>
                <a:gd name="connsiteX0" fmla="*/ 0 w 1114425"/>
                <a:gd name="connsiteY0" fmla="*/ 0 h 1429893"/>
                <a:gd name="connsiteX1" fmla="*/ 1117648 w 1114425"/>
                <a:gd name="connsiteY1" fmla="*/ 0 h 1429893"/>
                <a:gd name="connsiteX2" fmla="*/ 1117648 w 1114425"/>
                <a:gd name="connsiteY2" fmla="*/ 1432293 h 1429893"/>
                <a:gd name="connsiteX3" fmla="*/ 0 w 1114425"/>
                <a:gd name="connsiteY3" fmla="*/ 1432293 h 14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425" h="1429893">
                  <a:moveTo>
                    <a:pt x="0" y="0"/>
                  </a:moveTo>
                  <a:lnTo>
                    <a:pt x="1117648" y="0"/>
                  </a:lnTo>
                  <a:lnTo>
                    <a:pt x="1117648" y="1432293"/>
                  </a:lnTo>
                  <a:lnTo>
                    <a:pt x="0" y="1432293"/>
                  </a:lnTo>
                  <a:close/>
                </a:path>
              </a:pathLst>
            </a:custGeom>
            <a:solidFill>
              <a:schemeClr val="accent1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7DA14E08-1735-C960-587B-6BE0EB4E41CD}"/>
                </a:ext>
              </a:extLst>
            </p:cNvPr>
            <p:cNvSpPr/>
            <p:nvPr/>
          </p:nvSpPr>
          <p:spPr>
            <a:xfrm>
              <a:off x="5508807" y="3482599"/>
              <a:ext cx="891722" cy="1302806"/>
            </a:xfrm>
            <a:custGeom>
              <a:avLst/>
              <a:gdLst>
                <a:gd name="connsiteX0" fmla="*/ 1117648 w 1114425"/>
                <a:gd name="connsiteY0" fmla="*/ 1432293 h 1429893"/>
                <a:gd name="connsiteX1" fmla="*/ 0 w 1114425"/>
                <a:gd name="connsiteY1" fmla="*/ 1432293 h 1429893"/>
                <a:gd name="connsiteX2" fmla="*/ 0 w 1114425"/>
                <a:gd name="connsiteY2" fmla="*/ 0 h 1429893"/>
                <a:gd name="connsiteX3" fmla="*/ 1117648 w 1114425"/>
                <a:gd name="connsiteY3" fmla="*/ 0 h 14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425" h="1429893">
                  <a:moveTo>
                    <a:pt x="1117648" y="1432293"/>
                  </a:moveTo>
                  <a:lnTo>
                    <a:pt x="0" y="1432293"/>
                  </a:lnTo>
                  <a:lnTo>
                    <a:pt x="0" y="0"/>
                  </a:lnTo>
                  <a:lnTo>
                    <a:pt x="1117648" y="0"/>
                  </a:lnTo>
                  <a:close/>
                </a:path>
              </a:pathLst>
            </a:custGeom>
            <a:solidFill>
              <a:schemeClr val="accent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ADECDF45-A793-2CE3-5C01-CDA63D03A76B}"/>
                </a:ext>
              </a:extLst>
            </p:cNvPr>
            <p:cNvSpPr/>
            <p:nvPr/>
          </p:nvSpPr>
          <p:spPr>
            <a:xfrm>
              <a:off x="5508817" y="119980"/>
              <a:ext cx="600075" cy="828133"/>
            </a:xfrm>
            <a:custGeom>
              <a:avLst/>
              <a:gdLst>
                <a:gd name="connsiteX0" fmla="*/ 0 w 600075"/>
                <a:gd name="connsiteY0" fmla="*/ 0 h 1429893"/>
                <a:gd name="connsiteX1" fmla="*/ 600555 w 600075"/>
                <a:gd name="connsiteY1" fmla="*/ 0 h 1429893"/>
                <a:gd name="connsiteX2" fmla="*/ 600555 w 600075"/>
                <a:gd name="connsiteY2" fmla="*/ 1432293 h 1429893"/>
                <a:gd name="connsiteX3" fmla="*/ 0 w 600075"/>
                <a:gd name="connsiteY3" fmla="*/ 1432293 h 14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1429893">
                  <a:moveTo>
                    <a:pt x="0" y="0"/>
                  </a:moveTo>
                  <a:lnTo>
                    <a:pt x="600555" y="0"/>
                  </a:lnTo>
                  <a:lnTo>
                    <a:pt x="600555" y="1432293"/>
                  </a:lnTo>
                  <a:lnTo>
                    <a:pt x="0" y="1432293"/>
                  </a:lnTo>
                  <a:close/>
                </a:path>
              </a:pathLst>
            </a:custGeom>
            <a:solidFill>
              <a:schemeClr val="tx1">
                <a:alpha val="14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EEE3F0E-881A-A6FB-96A2-F8C41024B19F}"/>
                </a:ext>
              </a:extLst>
            </p:cNvPr>
            <p:cNvSpPr/>
            <p:nvPr/>
          </p:nvSpPr>
          <p:spPr>
            <a:xfrm>
              <a:off x="5508815" y="977869"/>
              <a:ext cx="480154" cy="1399637"/>
            </a:xfrm>
            <a:custGeom>
              <a:avLst/>
              <a:gdLst>
                <a:gd name="connsiteX0" fmla="*/ 600555 w 600075"/>
                <a:gd name="connsiteY0" fmla="*/ 1432293 h 1429893"/>
                <a:gd name="connsiteX1" fmla="*/ 0 w 600075"/>
                <a:gd name="connsiteY1" fmla="*/ 1432293 h 1429893"/>
                <a:gd name="connsiteX2" fmla="*/ 0 w 600075"/>
                <a:gd name="connsiteY2" fmla="*/ 0 h 1429893"/>
                <a:gd name="connsiteX3" fmla="*/ 600555 w 600075"/>
                <a:gd name="connsiteY3" fmla="*/ 0 h 14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1429893">
                  <a:moveTo>
                    <a:pt x="600555" y="1432293"/>
                  </a:moveTo>
                  <a:lnTo>
                    <a:pt x="0" y="1432293"/>
                  </a:lnTo>
                  <a:lnTo>
                    <a:pt x="0" y="0"/>
                  </a:lnTo>
                  <a:lnTo>
                    <a:pt x="600555" y="0"/>
                  </a:lnTo>
                  <a:close/>
                </a:path>
              </a:pathLst>
            </a:custGeom>
            <a:solidFill>
              <a:schemeClr val="tx1">
                <a:alpha val="14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07048082-2152-7083-D585-293CB119559F}"/>
                </a:ext>
              </a:extLst>
            </p:cNvPr>
            <p:cNvSpPr/>
            <p:nvPr/>
          </p:nvSpPr>
          <p:spPr>
            <a:xfrm>
              <a:off x="5508815" y="2364150"/>
              <a:ext cx="480154" cy="1130042"/>
            </a:xfrm>
            <a:custGeom>
              <a:avLst/>
              <a:gdLst>
                <a:gd name="connsiteX0" fmla="*/ 0 w 600075"/>
                <a:gd name="connsiteY0" fmla="*/ 0 h 1429893"/>
                <a:gd name="connsiteX1" fmla="*/ 600555 w 600075"/>
                <a:gd name="connsiteY1" fmla="*/ 0 h 1429893"/>
                <a:gd name="connsiteX2" fmla="*/ 600555 w 600075"/>
                <a:gd name="connsiteY2" fmla="*/ 1432293 h 1429893"/>
                <a:gd name="connsiteX3" fmla="*/ 0 w 600075"/>
                <a:gd name="connsiteY3" fmla="*/ 1432293 h 14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1429893">
                  <a:moveTo>
                    <a:pt x="0" y="0"/>
                  </a:moveTo>
                  <a:lnTo>
                    <a:pt x="600555" y="0"/>
                  </a:lnTo>
                  <a:lnTo>
                    <a:pt x="600555" y="1432293"/>
                  </a:lnTo>
                  <a:lnTo>
                    <a:pt x="0" y="1432293"/>
                  </a:lnTo>
                  <a:close/>
                </a:path>
              </a:pathLst>
            </a:custGeom>
            <a:solidFill>
              <a:schemeClr val="tx1">
                <a:alpha val="14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E3D36BD-FF1F-2AE7-CE35-759680E4E036}"/>
                </a:ext>
              </a:extLst>
            </p:cNvPr>
            <p:cNvSpPr/>
            <p:nvPr/>
          </p:nvSpPr>
          <p:spPr>
            <a:xfrm>
              <a:off x="5508812" y="3482599"/>
              <a:ext cx="480159" cy="1302806"/>
            </a:xfrm>
            <a:custGeom>
              <a:avLst/>
              <a:gdLst>
                <a:gd name="connsiteX0" fmla="*/ 600555 w 600075"/>
                <a:gd name="connsiteY0" fmla="*/ 1432293 h 1429893"/>
                <a:gd name="connsiteX1" fmla="*/ 0 w 600075"/>
                <a:gd name="connsiteY1" fmla="*/ 1432293 h 1429893"/>
                <a:gd name="connsiteX2" fmla="*/ 0 w 600075"/>
                <a:gd name="connsiteY2" fmla="*/ 0 h 1429893"/>
                <a:gd name="connsiteX3" fmla="*/ 600555 w 600075"/>
                <a:gd name="connsiteY3" fmla="*/ 0 h 14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1429893">
                  <a:moveTo>
                    <a:pt x="600555" y="1432293"/>
                  </a:moveTo>
                  <a:lnTo>
                    <a:pt x="0" y="1432293"/>
                  </a:lnTo>
                  <a:lnTo>
                    <a:pt x="0" y="0"/>
                  </a:lnTo>
                  <a:lnTo>
                    <a:pt x="600555" y="0"/>
                  </a:lnTo>
                  <a:close/>
                </a:path>
              </a:pathLst>
            </a:custGeom>
            <a:solidFill>
              <a:schemeClr val="tx1">
                <a:alpha val="14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DEAC72C1-B4CE-13B0-458D-28B7E074B9F8}"/>
              </a:ext>
            </a:extLst>
          </p:cNvPr>
          <p:cNvSpPr/>
          <p:nvPr/>
        </p:nvSpPr>
        <p:spPr>
          <a:xfrm>
            <a:off x="5595371" y="5621571"/>
            <a:ext cx="776802" cy="984414"/>
          </a:xfrm>
          <a:custGeom>
            <a:avLst/>
            <a:gdLst>
              <a:gd name="connsiteX0" fmla="*/ 0 w 1114425"/>
              <a:gd name="connsiteY0" fmla="*/ 0 h 1429893"/>
              <a:gd name="connsiteX1" fmla="*/ 1117648 w 1114425"/>
              <a:gd name="connsiteY1" fmla="*/ 0 h 1429893"/>
              <a:gd name="connsiteX2" fmla="*/ 1117648 w 1114425"/>
              <a:gd name="connsiteY2" fmla="*/ 1432293 h 1429893"/>
              <a:gd name="connsiteX3" fmla="*/ 0 w 1114425"/>
              <a:gd name="connsiteY3" fmla="*/ 1432293 h 1429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4425" h="1429893">
                <a:moveTo>
                  <a:pt x="0" y="0"/>
                </a:moveTo>
                <a:lnTo>
                  <a:pt x="1117648" y="0"/>
                </a:lnTo>
                <a:lnTo>
                  <a:pt x="1117648" y="1432293"/>
                </a:lnTo>
                <a:lnTo>
                  <a:pt x="0" y="1432293"/>
                </a:lnTo>
                <a:close/>
              </a:path>
            </a:pathLst>
          </a:custGeom>
          <a:solidFill>
            <a:schemeClr val="accent1"/>
          </a:solidFill>
          <a:ln w="3429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5D49CC95-3913-AC95-607B-81941E75F9E7}"/>
              </a:ext>
            </a:extLst>
          </p:cNvPr>
          <p:cNvSpPr/>
          <p:nvPr/>
        </p:nvSpPr>
        <p:spPr>
          <a:xfrm>
            <a:off x="5595374" y="5621571"/>
            <a:ext cx="418277" cy="984414"/>
          </a:xfrm>
          <a:custGeom>
            <a:avLst/>
            <a:gdLst>
              <a:gd name="connsiteX0" fmla="*/ 0 w 600075"/>
              <a:gd name="connsiteY0" fmla="*/ 0 h 1429893"/>
              <a:gd name="connsiteX1" fmla="*/ 600555 w 600075"/>
              <a:gd name="connsiteY1" fmla="*/ 0 h 1429893"/>
              <a:gd name="connsiteX2" fmla="*/ 600555 w 600075"/>
              <a:gd name="connsiteY2" fmla="*/ 1432293 h 1429893"/>
              <a:gd name="connsiteX3" fmla="*/ 0 w 600075"/>
              <a:gd name="connsiteY3" fmla="*/ 1432293 h 1429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075" h="1429893">
                <a:moveTo>
                  <a:pt x="0" y="0"/>
                </a:moveTo>
                <a:lnTo>
                  <a:pt x="600555" y="0"/>
                </a:lnTo>
                <a:lnTo>
                  <a:pt x="600555" y="1432293"/>
                </a:lnTo>
                <a:lnTo>
                  <a:pt x="0" y="1432293"/>
                </a:lnTo>
                <a:close/>
              </a:path>
            </a:pathLst>
          </a:custGeom>
          <a:solidFill>
            <a:schemeClr val="tx1">
              <a:alpha val="14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3" name="Picture 122">
            <a:extLst>
              <a:ext uri="{FF2B5EF4-FFF2-40B4-BE49-F238E27FC236}">
                <a16:creationId xmlns:a16="http://schemas.microsoft.com/office/drawing/2014/main" id="{DE9C562E-1CF9-C61C-8ABF-4DD5A8A94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517" y="1331979"/>
            <a:ext cx="3163544" cy="5610224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25" name="Slide Zoom 124">
                <a:extLst>
                  <a:ext uri="{FF2B5EF4-FFF2-40B4-BE49-F238E27FC236}">
                    <a16:creationId xmlns:a16="http://schemas.microsoft.com/office/drawing/2014/main" id="{DE570A03-06D6-E1BE-471F-FD7F3D2B8C5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80295675"/>
                  </p:ext>
                </p:extLst>
              </p:nvPr>
            </p:nvGraphicFramePr>
            <p:xfrm>
              <a:off x="2551629" y="1267377"/>
              <a:ext cx="3048000" cy="1198337"/>
            </p:xfrm>
            <a:graphic>
              <a:graphicData uri="http://schemas.microsoft.com/office/powerpoint/2016/slidezoom">
                <pslz:sldZm>
                  <pslz:sldZmObj sldId="267" cId="783858478">
                    <pslz:zmPr id="{DFC1FC88-F376-4AA0-89E0-EEB91F391BD4}" imageType="cover" transitionDur="1000" showBg="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19833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25" name="Slide Zoom 12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DE570A03-06D6-E1BE-471F-FD7F3D2B8C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1629" y="1267377"/>
                <a:ext cx="3048000" cy="11983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27" name="Slide Zoom 126">
                <a:extLst>
                  <a:ext uri="{FF2B5EF4-FFF2-40B4-BE49-F238E27FC236}">
                    <a16:creationId xmlns:a16="http://schemas.microsoft.com/office/drawing/2014/main" id="{49F2A54A-E270-4C04-B4BE-E947799CDC8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8606613"/>
                  </p:ext>
                </p:extLst>
              </p:nvPr>
            </p:nvGraphicFramePr>
            <p:xfrm>
              <a:off x="6392639" y="2221574"/>
              <a:ext cx="3048000" cy="1195793"/>
            </p:xfrm>
            <a:graphic>
              <a:graphicData uri="http://schemas.microsoft.com/office/powerpoint/2016/slidezoom">
                <pslz:sldZm>
                  <pslz:sldZmObj sldId="256" cId="2524445902">
                    <pslz:zmPr id="{11CF526C-8A26-4AA5-B928-89AA62CE21A4}" imageType="cover" transitionDur="1000" showBg="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19579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27" name="Slide Zoom 12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49F2A54A-E270-4C04-B4BE-E947799CDC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2639" y="2221574"/>
                <a:ext cx="3048000" cy="11957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29" name="Slide Zoom 128">
                <a:extLst>
                  <a:ext uri="{FF2B5EF4-FFF2-40B4-BE49-F238E27FC236}">
                    <a16:creationId xmlns:a16="http://schemas.microsoft.com/office/drawing/2014/main" id="{32E42B79-BB63-59AD-2BC6-61C7528BFB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05071055"/>
                  </p:ext>
                </p:extLst>
              </p:nvPr>
            </p:nvGraphicFramePr>
            <p:xfrm>
              <a:off x="2522669" y="3347620"/>
              <a:ext cx="3048000" cy="1198337"/>
            </p:xfrm>
            <a:graphic>
              <a:graphicData uri="http://schemas.microsoft.com/office/powerpoint/2016/slidezoom">
                <pslz:sldZm>
                  <pslz:sldZmObj sldId="268" cId="745850239">
                    <pslz:zmPr id="{5D006EB6-E1A0-4A83-8318-94B7772D15D8}" imageType="cover" transitionDur="1000" showBg="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19833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29" name="Slide Zoom 128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32E42B79-BB63-59AD-2BC6-61C7528BFB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22669" y="3347620"/>
                <a:ext cx="3048000" cy="11983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31" name="Slide Zoom 130">
                <a:extLst>
                  <a:ext uri="{FF2B5EF4-FFF2-40B4-BE49-F238E27FC236}">
                    <a16:creationId xmlns:a16="http://schemas.microsoft.com/office/drawing/2014/main" id="{60043D73-C6B7-524A-C65B-C3D4B6CDE23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39177693"/>
                  </p:ext>
                </p:extLst>
              </p:nvPr>
            </p:nvGraphicFramePr>
            <p:xfrm>
              <a:off x="6372173" y="4397167"/>
              <a:ext cx="3048000" cy="1195793"/>
            </p:xfrm>
            <a:graphic>
              <a:graphicData uri="http://schemas.microsoft.com/office/powerpoint/2016/slidezoom">
                <pslz:sldZm>
                  <pslz:sldZmObj sldId="269" cId="1508230250">
                    <pslz:zmPr id="{7B5A4DE4-2046-42B9-995F-B2DF49E6B1DE}" imageType="cover" transitionDur="1000" showBg="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19579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31" name="Slide Zoom 13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60043D73-C6B7-524A-C65B-C3D4B6CDE2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2173" y="4397167"/>
                <a:ext cx="3048000" cy="11957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33" name="Slide Zoom 132">
                <a:extLst>
                  <a:ext uri="{FF2B5EF4-FFF2-40B4-BE49-F238E27FC236}">
                    <a16:creationId xmlns:a16="http://schemas.microsoft.com/office/drawing/2014/main" id="{016AC604-F683-F67D-722D-1740E348C9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33688045"/>
                  </p:ext>
                </p:extLst>
              </p:nvPr>
            </p:nvGraphicFramePr>
            <p:xfrm>
              <a:off x="2522667" y="5515881"/>
              <a:ext cx="3048000" cy="1195793"/>
            </p:xfrm>
            <a:graphic>
              <a:graphicData uri="http://schemas.microsoft.com/office/powerpoint/2016/slidezoom">
                <pslz:sldZm>
                  <pslz:sldZmObj sldId="270" cId="2950941929">
                    <pslz:zmPr id="{99840936-B8C5-4EBE-868A-E9F542CF11F2}" imageType="cover" transitionDur="1000" showBg="0">
                      <p166:blipFill xmlns:p166="http://schemas.microsoft.com/office/powerpoint/2016/6/main"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19579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33" name="Slide Zoom 132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016AC604-F683-F67D-722D-1740E348C9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22667" y="5515881"/>
                <a:ext cx="3048000" cy="119579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1561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rgbClr val="00B0F0"/>
            </a:gs>
            <a:gs pos="45000">
              <a:srgbClr val="0070C0"/>
            </a:gs>
            <a:gs pos="69000">
              <a:schemeClr val="accent1">
                <a:lumMod val="75000"/>
              </a:schemeClr>
            </a:gs>
            <a:gs pos="81000">
              <a:schemeClr val="accent5">
                <a:lumMod val="50000"/>
              </a:schemeClr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itle 3">
            <a:extLst>
              <a:ext uri="{FF2B5EF4-FFF2-40B4-BE49-F238E27FC236}">
                <a16:creationId xmlns:a16="http://schemas.microsoft.com/office/drawing/2014/main" id="{74BDC64E-F2E1-E923-CC1A-DD94F2B78BFE}"/>
              </a:ext>
            </a:extLst>
          </p:cNvPr>
          <p:cNvSpPr txBox="1">
            <a:spLocks/>
          </p:cNvSpPr>
          <p:nvPr/>
        </p:nvSpPr>
        <p:spPr>
          <a:xfrm>
            <a:off x="965200" y="378792"/>
            <a:ext cx="10261600" cy="9540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u="sng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Table of contents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8F58898-10DC-15AC-AF9A-7D8F4A00F361}"/>
              </a:ext>
            </a:extLst>
          </p:cNvPr>
          <p:cNvGrpSpPr/>
          <p:nvPr/>
        </p:nvGrpSpPr>
        <p:grpSpPr>
          <a:xfrm>
            <a:off x="5595374" y="1253031"/>
            <a:ext cx="801512" cy="4333054"/>
            <a:chOff x="5508807" y="-163711"/>
            <a:chExt cx="920082" cy="4974066"/>
          </a:xfrm>
        </p:grpSpPr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704E92F1-2E5B-D8F0-B314-8DBA34052653}"/>
                </a:ext>
              </a:extLst>
            </p:cNvPr>
            <p:cNvSpPr/>
            <p:nvPr/>
          </p:nvSpPr>
          <p:spPr>
            <a:xfrm>
              <a:off x="5537176" y="-138761"/>
              <a:ext cx="891713" cy="1170962"/>
            </a:xfrm>
            <a:custGeom>
              <a:avLst/>
              <a:gdLst>
                <a:gd name="connsiteX0" fmla="*/ 0 w 1114425"/>
                <a:gd name="connsiteY0" fmla="*/ 0 h 1429893"/>
                <a:gd name="connsiteX1" fmla="*/ 1117648 w 1114425"/>
                <a:gd name="connsiteY1" fmla="*/ 0 h 1429893"/>
                <a:gd name="connsiteX2" fmla="*/ 1117648 w 1114425"/>
                <a:gd name="connsiteY2" fmla="*/ 1432293 h 1429893"/>
                <a:gd name="connsiteX3" fmla="*/ 0 w 1114425"/>
                <a:gd name="connsiteY3" fmla="*/ 1432293 h 14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425" h="1429893">
                  <a:moveTo>
                    <a:pt x="0" y="0"/>
                  </a:moveTo>
                  <a:lnTo>
                    <a:pt x="1117648" y="0"/>
                  </a:lnTo>
                  <a:lnTo>
                    <a:pt x="1117648" y="1432293"/>
                  </a:lnTo>
                  <a:lnTo>
                    <a:pt x="0" y="1432293"/>
                  </a:lnTo>
                  <a:close/>
                </a:path>
              </a:pathLst>
            </a:custGeom>
            <a:solidFill>
              <a:schemeClr val="accent1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15D899-D6C9-28FD-96E7-25D19682346C}"/>
                </a:ext>
              </a:extLst>
            </p:cNvPr>
            <p:cNvSpPr/>
            <p:nvPr/>
          </p:nvSpPr>
          <p:spPr>
            <a:xfrm>
              <a:off x="5537175" y="1002820"/>
              <a:ext cx="891713" cy="1399637"/>
            </a:xfrm>
            <a:custGeom>
              <a:avLst/>
              <a:gdLst>
                <a:gd name="connsiteX0" fmla="*/ 1117648 w 1114425"/>
                <a:gd name="connsiteY0" fmla="*/ 1432293 h 1429893"/>
                <a:gd name="connsiteX1" fmla="*/ 0 w 1114425"/>
                <a:gd name="connsiteY1" fmla="*/ 1432293 h 1429893"/>
                <a:gd name="connsiteX2" fmla="*/ 0 w 1114425"/>
                <a:gd name="connsiteY2" fmla="*/ 0 h 1429893"/>
                <a:gd name="connsiteX3" fmla="*/ 1117648 w 1114425"/>
                <a:gd name="connsiteY3" fmla="*/ 0 h 14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425" h="1429893">
                  <a:moveTo>
                    <a:pt x="1117648" y="1432293"/>
                  </a:moveTo>
                  <a:lnTo>
                    <a:pt x="0" y="1432293"/>
                  </a:lnTo>
                  <a:lnTo>
                    <a:pt x="0" y="0"/>
                  </a:lnTo>
                  <a:lnTo>
                    <a:pt x="1117648" y="0"/>
                  </a:lnTo>
                  <a:close/>
                </a:path>
              </a:pathLst>
            </a:custGeom>
            <a:solidFill>
              <a:schemeClr val="accent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B8ECCF76-864D-AEEE-A287-CE7DAEB89249}"/>
                </a:ext>
              </a:extLst>
            </p:cNvPr>
            <p:cNvSpPr/>
            <p:nvPr/>
          </p:nvSpPr>
          <p:spPr>
            <a:xfrm>
              <a:off x="5537170" y="2389100"/>
              <a:ext cx="891717" cy="1130042"/>
            </a:xfrm>
            <a:custGeom>
              <a:avLst/>
              <a:gdLst>
                <a:gd name="connsiteX0" fmla="*/ 0 w 1114425"/>
                <a:gd name="connsiteY0" fmla="*/ 0 h 1429893"/>
                <a:gd name="connsiteX1" fmla="*/ 1117648 w 1114425"/>
                <a:gd name="connsiteY1" fmla="*/ 0 h 1429893"/>
                <a:gd name="connsiteX2" fmla="*/ 1117648 w 1114425"/>
                <a:gd name="connsiteY2" fmla="*/ 1432293 h 1429893"/>
                <a:gd name="connsiteX3" fmla="*/ 0 w 1114425"/>
                <a:gd name="connsiteY3" fmla="*/ 1432293 h 14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425" h="1429893">
                  <a:moveTo>
                    <a:pt x="0" y="0"/>
                  </a:moveTo>
                  <a:lnTo>
                    <a:pt x="1117648" y="0"/>
                  </a:lnTo>
                  <a:lnTo>
                    <a:pt x="1117648" y="1432293"/>
                  </a:lnTo>
                  <a:lnTo>
                    <a:pt x="0" y="1432293"/>
                  </a:lnTo>
                  <a:close/>
                </a:path>
              </a:pathLst>
            </a:custGeom>
            <a:solidFill>
              <a:schemeClr val="accent1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062FB448-BE3D-EC9A-DF96-83186CC06BDF}"/>
                </a:ext>
              </a:extLst>
            </p:cNvPr>
            <p:cNvSpPr/>
            <p:nvPr/>
          </p:nvSpPr>
          <p:spPr>
            <a:xfrm>
              <a:off x="5537166" y="3507549"/>
              <a:ext cx="891722" cy="1302806"/>
            </a:xfrm>
            <a:custGeom>
              <a:avLst/>
              <a:gdLst>
                <a:gd name="connsiteX0" fmla="*/ 1117648 w 1114425"/>
                <a:gd name="connsiteY0" fmla="*/ 1432293 h 1429893"/>
                <a:gd name="connsiteX1" fmla="*/ 0 w 1114425"/>
                <a:gd name="connsiteY1" fmla="*/ 1432293 h 1429893"/>
                <a:gd name="connsiteX2" fmla="*/ 0 w 1114425"/>
                <a:gd name="connsiteY2" fmla="*/ 0 h 1429893"/>
                <a:gd name="connsiteX3" fmla="*/ 1117648 w 1114425"/>
                <a:gd name="connsiteY3" fmla="*/ 0 h 14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425" h="1429893">
                  <a:moveTo>
                    <a:pt x="1117648" y="1432293"/>
                  </a:moveTo>
                  <a:lnTo>
                    <a:pt x="0" y="1432293"/>
                  </a:lnTo>
                  <a:lnTo>
                    <a:pt x="0" y="0"/>
                  </a:lnTo>
                  <a:lnTo>
                    <a:pt x="1117648" y="0"/>
                  </a:lnTo>
                  <a:close/>
                </a:path>
              </a:pathLst>
            </a:custGeom>
            <a:solidFill>
              <a:schemeClr val="accent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FEE8142-E77C-AEEB-3BFA-250D9129C70F}"/>
                </a:ext>
              </a:extLst>
            </p:cNvPr>
            <p:cNvSpPr/>
            <p:nvPr/>
          </p:nvSpPr>
          <p:spPr>
            <a:xfrm>
              <a:off x="5537176" y="144931"/>
              <a:ext cx="600075" cy="828133"/>
            </a:xfrm>
            <a:custGeom>
              <a:avLst/>
              <a:gdLst>
                <a:gd name="connsiteX0" fmla="*/ 0 w 600075"/>
                <a:gd name="connsiteY0" fmla="*/ 0 h 1429893"/>
                <a:gd name="connsiteX1" fmla="*/ 600555 w 600075"/>
                <a:gd name="connsiteY1" fmla="*/ 0 h 1429893"/>
                <a:gd name="connsiteX2" fmla="*/ 600555 w 600075"/>
                <a:gd name="connsiteY2" fmla="*/ 1432293 h 1429893"/>
                <a:gd name="connsiteX3" fmla="*/ 0 w 600075"/>
                <a:gd name="connsiteY3" fmla="*/ 1432293 h 14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1429893">
                  <a:moveTo>
                    <a:pt x="0" y="0"/>
                  </a:moveTo>
                  <a:lnTo>
                    <a:pt x="600555" y="0"/>
                  </a:lnTo>
                  <a:lnTo>
                    <a:pt x="600555" y="1432293"/>
                  </a:lnTo>
                  <a:lnTo>
                    <a:pt x="0" y="1432293"/>
                  </a:lnTo>
                  <a:close/>
                </a:path>
              </a:pathLst>
            </a:custGeom>
            <a:solidFill>
              <a:schemeClr val="tx1">
                <a:alpha val="14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93509041-A40F-F7B0-B9CC-4855F54466D4}"/>
                </a:ext>
              </a:extLst>
            </p:cNvPr>
            <p:cNvSpPr/>
            <p:nvPr/>
          </p:nvSpPr>
          <p:spPr>
            <a:xfrm>
              <a:off x="5537174" y="1002820"/>
              <a:ext cx="480154" cy="1399637"/>
            </a:xfrm>
            <a:custGeom>
              <a:avLst/>
              <a:gdLst>
                <a:gd name="connsiteX0" fmla="*/ 600555 w 600075"/>
                <a:gd name="connsiteY0" fmla="*/ 1432293 h 1429893"/>
                <a:gd name="connsiteX1" fmla="*/ 0 w 600075"/>
                <a:gd name="connsiteY1" fmla="*/ 1432293 h 1429893"/>
                <a:gd name="connsiteX2" fmla="*/ 0 w 600075"/>
                <a:gd name="connsiteY2" fmla="*/ 0 h 1429893"/>
                <a:gd name="connsiteX3" fmla="*/ 600555 w 600075"/>
                <a:gd name="connsiteY3" fmla="*/ 0 h 14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1429893">
                  <a:moveTo>
                    <a:pt x="600555" y="1432293"/>
                  </a:moveTo>
                  <a:lnTo>
                    <a:pt x="0" y="1432293"/>
                  </a:lnTo>
                  <a:lnTo>
                    <a:pt x="0" y="0"/>
                  </a:lnTo>
                  <a:lnTo>
                    <a:pt x="600555" y="0"/>
                  </a:lnTo>
                  <a:close/>
                </a:path>
              </a:pathLst>
            </a:custGeom>
            <a:solidFill>
              <a:schemeClr val="tx1">
                <a:alpha val="14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AF467C2D-B209-4344-0851-43E9CED6A273}"/>
                </a:ext>
              </a:extLst>
            </p:cNvPr>
            <p:cNvSpPr/>
            <p:nvPr/>
          </p:nvSpPr>
          <p:spPr>
            <a:xfrm>
              <a:off x="5537174" y="2389100"/>
              <a:ext cx="480154" cy="1130042"/>
            </a:xfrm>
            <a:custGeom>
              <a:avLst/>
              <a:gdLst>
                <a:gd name="connsiteX0" fmla="*/ 0 w 600075"/>
                <a:gd name="connsiteY0" fmla="*/ 0 h 1429893"/>
                <a:gd name="connsiteX1" fmla="*/ 600555 w 600075"/>
                <a:gd name="connsiteY1" fmla="*/ 0 h 1429893"/>
                <a:gd name="connsiteX2" fmla="*/ 600555 w 600075"/>
                <a:gd name="connsiteY2" fmla="*/ 1432293 h 1429893"/>
                <a:gd name="connsiteX3" fmla="*/ 0 w 600075"/>
                <a:gd name="connsiteY3" fmla="*/ 1432293 h 14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1429893">
                  <a:moveTo>
                    <a:pt x="0" y="0"/>
                  </a:moveTo>
                  <a:lnTo>
                    <a:pt x="600555" y="0"/>
                  </a:lnTo>
                  <a:lnTo>
                    <a:pt x="600555" y="1432293"/>
                  </a:lnTo>
                  <a:lnTo>
                    <a:pt x="0" y="1432293"/>
                  </a:lnTo>
                  <a:close/>
                </a:path>
              </a:pathLst>
            </a:custGeom>
            <a:solidFill>
              <a:schemeClr val="tx1">
                <a:alpha val="14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90AC27F2-D5BE-1615-7768-647CE618388F}"/>
                </a:ext>
              </a:extLst>
            </p:cNvPr>
            <p:cNvSpPr/>
            <p:nvPr/>
          </p:nvSpPr>
          <p:spPr>
            <a:xfrm>
              <a:off x="5537170" y="3507549"/>
              <a:ext cx="480159" cy="1302806"/>
            </a:xfrm>
            <a:custGeom>
              <a:avLst/>
              <a:gdLst>
                <a:gd name="connsiteX0" fmla="*/ 600555 w 600075"/>
                <a:gd name="connsiteY0" fmla="*/ 1432293 h 1429893"/>
                <a:gd name="connsiteX1" fmla="*/ 0 w 600075"/>
                <a:gd name="connsiteY1" fmla="*/ 1432293 h 1429893"/>
                <a:gd name="connsiteX2" fmla="*/ 0 w 600075"/>
                <a:gd name="connsiteY2" fmla="*/ 0 h 1429893"/>
                <a:gd name="connsiteX3" fmla="*/ 600555 w 600075"/>
                <a:gd name="connsiteY3" fmla="*/ 0 h 14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1429893">
                  <a:moveTo>
                    <a:pt x="600555" y="1432293"/>
                  </a:moveTo>
                  <a:lnTo>
                    <a:pt x="0" y="1432293"/>
                  </a:lnTo>
                  <a:lnTo>
                    <a:pt x="0" y="0"/>
                  </a:lnTo>
                  <a:lnTo>
                    <a:pt x="600555" y="0"/>
                  </a:lnTo>
                  <a:close/>
                </a:path>
              </a:pathLst>
            </a:custGeom>
            <a:solidFill>
              <a:schemeClr val="tx1">
                <a:alpha val="14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2B486470-C904-199D-BE49-D711961BA278}"/>
                </a:ext>
              </a:extLst>
            </p:cNvPr>
            <p:cNvSpPr/>
            <p:nvPr/>
          </p:nvSpPr>
          <p:spPr>
            <a:xfrm>
              <a:off x="5508817" y="-163711"/>
              <a:ext cx="891713" cy="1170962"/>
            </a:xfrm>
            <a:custGeom>
              <a:avLst/>
              <a:gdLst>
                <a:gd name="connsiteX0" fmla="*/ 0 w 1114425"/>
                <a:gd name="connsiteY0" fmla="*/ 0 h 1429893"/>
                <a:gd name="connsiteX1" fmla="*/ 1117648 w 1114425"/>
                <a:gd name="connsiteY1" fmla="*/ 0 h 1429893"/>
                <a:gd name="connsiteX2" fmla="*/ 1117648 w 1114425"/>
                <a:gd name="connsiteY2" fmla="*/ 1432293 h 1429893"/>
                <a:gd name="connsiteX3" fmla="*/ 0 w 1114425"/>
                <a:gd name="connsiteY3" fmla="*/ 1432293 h 14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425" h="1429893">
                  <a:moveTo>
                    <a:pt x="0" y="0"/>
                  </a:moveTo>
                  <a:lnTo>
                    <a:pt x="1117648" y="0"/>
                  </a:lnTo>
                  <a:lnTo>
                    <a:pt x="1117648" y="1432293"/>
                  </a:lnTo>
                  <a:lnTo>
                    <a:pt x="0" y="1432293"/>
                  </a:lnTo>
                  <a:close/>
                </a:path>
              </a:pathLst>
            </a:custGeom>
            <a:solidFill>
              <a:schemeClr val="accent1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AB10DB45-D91A-BAE8-F550-A501F9E36946}"/>
                </a:ext>
              </a:extLst>
            </p:cNvPr>
            <p:cNvSpPr/>
            <p:nvPr/>
          </p:nvSpPr>
          <p:spPr>
            <a:xfrm>
              <a:off x="5508816" y="977869"/>
              <a:ext cx="891713" cy="1399637"/>
            </a:xfrm>
            <a:custGeom>
              <a:avLst/>
              <a:gdLst>
                <a:gd name="connsiteX0" fmla="*/ 1117648 w 1114425"/>
                <a:gd name="connsiteY0" fmla="*/ 1432293 h 1429893"/>
                <a:gd name="connsiteX1" fmla="*/ 0 w 1114425"/>
                <a:gd name="connsiteY1" fmla="*/ 1432293 h 1429893"/>
                <a:gd name="connsiteX2" fmla="*/ 0 w 1114425"/>
                <a:gd name="connsiteY2" fmla="*/ 0 h 1429893"/>
                <a:gd name="connsiteX3" fmla="*/ 1117648 w 1114425"/>
                <a:gd name="connsiteY3" fmla="*/ 0 h 14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425" h="1429893">
                  <a:moveTo>
                    <a:pt x="1117648" y="1432293"/>
                  </a:moveTo>
                  <a:lnTo>
                    <a:pt x="0" y="1432293"/>
                  </a:lnTo>
                  <a:lnTo>
                    <a:pt x="0" y="0"/>
                  </a:lnTo>
                  <a:lnTo>
                    <a:pt x="1117648" y="0"/>
                  </a:lnTo>
                  <a:close/>
                </a:path>
              </a:pathLst>
            </a:custGeom>
            <a:solidFill>
              <a:schemeClr val="accent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6568631C-963D-3759-3F77-01CF7A0BF550}"/>
                </a:ext>
              </a:extLst>
            </p:cNvPr>
            <p:cNvSpPr/>
            <p:nvPr/>
          </p:nvSpPr>
          <p:spPr>
            <a:xfrm>
              <a:off x="5508812" y="2364150"/>
              <a:ext cx="891717" cy="1130042"/>
            </a:xfrm>
            <a:custGeom>
              <a:avLst/>
              <a:gdLst>
                <a:gd name="connsiteX0" fmla="*/ 0 w 1114425"/>
                <a:gd name="connsiteY0" fmla="*/ 0 h 1429893"/>
                <a:gd name="connsiteX1" fmla="*/ 1117648 w 1114425"/>
                <a:gd name="connsiteY1" fmla="*/ 0 h 1429893"/>
                <a:gd name="connsiteX2" fmla="*/ 1117648 w 1114425"/>
                <a:gd name="connsiteY2" fmla="*/ 1432293 h 1429893"/>
                <a:gd name="connsiteX3" fmla="*/ 0 w 1114425"/>
                <a:gd name="connsiteY3" fmla="*/ 1432293 h 14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425" h="1429893">
                  <a:moveTo>
                    <a:pt x="0" y="0"/>
                  </a:moveTo>
                  <a:lnTo>
                    <a:pt x="1117648" y="0"/>
                  </a:lnTo>
                  <a:lnTo>
                    <a:pt x="1117648" y="1432293"/>
                  </a:lnTo>
                  <a:lnTo>
                    <a:pt x="0" y="1432293"/>
                  </a:lnTo>
                  <a:close/>
                </a:path>
              </a:pathLst>
            </a:custGeom>
            <a:solidFill>
              <a:schemeClr val="accent1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CE514B9D-1F43-FC2C-1D1A-9157B26E27B4}"/>
                </a:ext>
              </a:extLst>
            </p:cNvPr>
            <p:cNvSpPr/>
            <p:nvPr/>
          </p:nvSpPr>
          <p:spPr>
            <a:xfrm>
              <a:off x="5508807" y="3482599"/>
              <a:ext cx="891722" cy="1302806"/>
            </a:xfrm>
            <a:custGeom>
              <a:avLst/>
              <a:gdLst>
                <a:gd name="connsiteX0" fmla="*/ 1117648 w 1114425"/>
                <a:gd name="connsiteY0" fmla="*/ 1432293 h 1429893"/>
                <a:gd name="connsiteX1" fmla="*/ 0 w 1114425"/>
                <a:gd name="connsiteY1" fmla="*/ 1432293 h 1429893"/>
                <a:gd name="connsiteX2" fmla="*/ 0 w 1114425"/>
                <a:gd name="connsiteY2" fmla="*/ 0 h 1429893"/>
                <a:gd name="connsiteX3" fmla="*/ 1117648 w 1114425"/>
                <a:gd name="connsiteY3" fmla="*/ 0 h 14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425" h="1429893">
                  <a:moveTo>
                    <a:pt x="1117648" y="1432293"/>
                  </a:moveTo>
                  <a:lnTo>
                    <a:pt x="0" y="1432293"/>
                  </a:lnTo>
                  <a:lnTo>
                    <a:pt x="0" y="0"/>
                  </a:lnTo>
                  <a:lnTo>
                    <a:pt x="1117648" y="0"/>
                  </a:lnTo>
                  <a:close/>
                </a:path>
              </a:pathLst>
            </a:custGeom>
            <a:solidFill>
              <a:schemeClr val="accent2"/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F45BB56-C5CE-8726-2D26-D4496C710150}"/>
                </a:ext>
              </a:extLst>
            </p:cNvPr>
            <p:cNvSpPr/>
            <p:nvPr/>
          </p:nvSpPr>
          <p:spPr>
            <a:xfrm>
              <a:off x="5508817" y="119980"/>
              <a:ext cx="600075" cy="828133"/>
            </a:xfrm>
            <a:custGeom>
              <a:avLst/>
              <a:gdLst>
                <a:gd name="connsiteX0" fmla="*/ 0 w 600075"/>
                <a:gd name="connsiteY0" fmla="*/ 0 h 1429893"/>
                <a:gd name="connsiteX1" fmla="*/ 600555 w 600075"/>
                <a:gd name="connsiteY1" fmla="*/ 0 h 1429893"/>
                <a:gd name="connsiteX2" fmla="*/ 600555 w 600075"/>
                <a:gd name="connsiteY2" fmla="*/ 1432293 h 1429893"/>
                <a:gd name="connsiteX3" fmla="*/ 0 w 600075"/>
                <a:gd name="connsiteY3" fmla="*/ 1432293 h 14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1429893">
                  <a:moveTo>
                    <a:pt x="0" y="0"/>
                  </a:moveTo>
                  <a:lnTo>
                    <a:pt x="600555" y="0"/>
                  </a:lnTo>
                  <a:lnTo>
                    <a:pt x="600555" y="1432293"/>
                  </a:lnTo>
                  <a:lnTo>
                    <a:pt x="0" y="1432293"/>
                  </a:lnTo>
                  <a:close/>
                </a:path>
              </a:pathLst>
            </a:custGeom>
            <a:solidFill>
              <a:schemeClr val="tx1">
                <a:alpha val="14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6C876DB-485F-2472-304A-4B9F0AD34AFA}"/>
                </a:ext>
              </a:extLst>
            </p:cNvPr>
            <p:cNvSpPr/>
            <p:nvPr/>
          </p:nvSpPr>
          <p:spPr>
            <a:xfrm>
              <a:off x="5508815" y="977869"/>
              <a:ext cx="480154" cy="1399637"/>
            </a:xfrm>
            <a:custGeom>
              <a:avLst/>
              <a:gdLst>
                <a:gd name="connsiteX0" fmla="*/ 600555 w 600075"/>
                <a:gd name="connsiteY0" fmla="*/ 1432293 h 1429893"/>
                <a:gd name="connsiteX1" fmla="*/ 0 w 600075"/>
                <a:gd name="connsiteY1" fmla="*/ 1432293 h 1429893"/>
                <a:gd name="connsiteX2" fmla="*/ 0 w 600075"/>
                <a:gd name="connsiteY2" fmla="*/ 0 h 1429893"/>
                <a:gd name="connsiteX3" fmla="*/ 600555 w 600075"/>
                <a:gd name="connsiteY3" fmla="*/ 0 h 14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1429893">
                  <a:moveTo>
                    <a:pt x="600555" y="1432293"/>
                  </a:moveTo>
                  <a:lnTo>
                    <a:pt x="0" y="1432293"/>
                  </a:lnTo>
                  <a:lnTo>
                    <a:pt x="0" y="0"/>
                  </a:lnTo>
                  <a:lnTo>
                    <a:pt x="600555" y="0"/>
                  </a:lnTo>
                  <a:close/>
                </a:path>
              </a:pathLst>
            </a:custGeom>
            <a:solidFill>
              <a:schemeClr val="tx1">
                <a:alpha val="14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24125FCC-5D71-2C97-7C51-0E3D9950B34C}"/>
                </a:ext>
              </a:extLst>
            </p:cNvPr>
            <p:cNvSpPr/>
            <p:nvPr/>
          </p:nvSpPr>
          <p:spPr>
            <a:xfrm>
              <a:off x="5508815" y="2364150"/>
              <a:ext cx="480154" cy="1130042"/>
            </a:xfrm>
            <a:custGeom>
              <a:avLst/>
              <a:gdLst>
                <a:gd name="connsiteX0" fmla="*/ 0 w 600075"/>
                <a:gd name="connsiteY0" fmla="*/ 0 h 1429893"/>
                <a:gd name="connsiteX1" fmla="*/ 600555 w 600075"/>
                <a:gd name="connsiteY1" fmla="*/ 0 h 1429893"/>
                <a:gd name="connsiteX2" fmla="*/ 600555 w 600075"/>
                <a:gd name="connsiteY2" fmla="*/ 1432293 h 1429893"/>
                <a:gd name="connsiteX3" fmla="*/ 0 w 600075"/>
                <a:gd name="connsiteY3" fmla="*/ 1432293 h 14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1429893">
                  <a:moveTo>
                    <a:pt x="0" y="0"/>
                  </a:moveTo>
                  <a:lnTo>
                    <a:pt x="600555" y="0"/>
                  </a:lnTo>
                  <a:lnTo>
                    <a:pt x="600555" y="1432293"/>
                  </a:lnTo>
                  <a:lnTo>
                    <a:pt x="0" y="1432293"/>
                  </a:lnTo>
                  <a:close/>
                </a:path>
              </a:pathLst>
            </a:custGeom>
            <a:solidFill>
              <a:schemeClr val="tx1">
                <a:alpha val="14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7FFF1AD1-C719-B180-64CC-0E1F1B31620D}"/>
                </a:ext>
              </a:extLst>
            </p:cNvPr>
            <p:cNvSpPr/>
            <p:nvPr/>
          </p:nvSpPr>
          <p:spPr>
            <a:xfrm>
              <a:off x="5508812" y="3482599"/>
              <a:ext cx="480159" cy="1302806"/>
            </a:xfrm>
            <a:custGeom>
              <a:avLst/>
              <a:gdLst>
                <a:gd name="connsiteX0" fmla="*/ 600555 w 600075"/>
                <a:gd name="connsiteY0" fmla="*/ 1432293 h 1429893"/>
                <a:gd name="connsiteX1" fmla="*/ 0 w 600075"/>
                <a:gd name="connsiteY1" fmla="*/ 1432293 h 1429893"/>
                <a:gd name="connsiteX2" fmla="*/ 0 w 600075"/>
                <a:gd name="connsiteY2" fmla="*/ 0 h 1429893"/>
                <a:gd name="connsiteX3" fmla="*/ 600555 w 600075"/>
                <a:gd name="connsiteY3" fmla="*/ 0 h 14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1429893">
                  <a:moveTo>
                    <a:pt x="600555" y="1432293"/>
                  </a:moveTo>
                  <a:lnTo>
                    <a:pt x="0" y="1432293"/>
                  </a:lnTo>
                  <a:lnTo>
                    <a:pt x="0" y="0"/>
                  </a:lnTo>
                  <a:lnTo>
                    <a:pt x="600555" y="0"/>
                  </a:lnTo>
                  <a:close/>
                </a:path>
              </a:pathLst>
            </a:custGeom>
            <a:solidFill>
              <a:schemeClr val="tx1">
                <a:alpha val="14000"/>
              </a:schemeClr>
            </a:solidFill>
            <a:ln w="34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EFB5CBD0-7652-60CE-3E53-4B978A7A9212}"/>
              </a:ext>
            </a:extLst>
          </p:cNvPr>
          <p:cNvSpPr/>
          <p:nvPr/>
        </p:nvSpPr>
        <p:spPr>
          <a:xfrm>
            <a:off x="5595371" y="5575271"/>
            <a:ext cx="776802" cy="984414"/>
          </a:xfrm>
          <a:custGeom>
            <a:avLst/>
            <a:gdLst>
              <a:gd name="connsiteX0" fmla="*/ 0 w 1114425"/>
              <a:gd name="connsiteY0" fmla="*/ 0 h 1429893"/>
              <a:gd name="connsiteX1" fmla="*/ 1117648 w 1114425"/>
              <a:gd name="connsiteY1" fmla="*/ 0 h 1429893"/>
              <a:gd name="connsiteX2" fmla="*/ 1117648 w 1114425"/>
              <a:gd name="connsiteY2" fmla="*/ 1432293 h 1429893"/>
              <a:gd name="connsiteX3" fmla="*/ 0 w 1114425"/>
              <a:gd name="connsiteY3" fmla="*/ 1432293 h 1429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4425" h="1429893">
                <a:moveTo>
                  <a:pt x="0" y="0"/>
                </a:moveTo>
                <a:lnTo>
                  <a:pt x="1117648" y="0"/>
                </a:lnTo>
                <a:lnTo>
                  <a:pt x="1117648" y="1432293"/>
                </a:lnTo>
                <a:lnTo>
                  <a:pt x="0" y="1432293"/>
                </a:lnTo>
                <a:close/>
              </a:path>
            </a:pathLst>
          </a:custGeom>
          <a:solidFill>
            <a:schemeClr val="accent1"/>
          </a:solidFill>
          <a:ln w="3429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F8A04789-BEFE-8A3E-147F-E54008DA1FE1}"/>
              </a:ext>
            </a:extLst>
          </p:cNvPr>
          <p:cNvSpPr/>
          <p:nvPr/>
        </p:nvSpPr>
        <p:spPr>
          <a:xfrm>
            <a:off x="5595374" y="5575271"/>
            <a:ext cx="418277" cy="984414"/>
          </a:xfrm>
          <a:custGeom>
            <a:avLst/>
            <a:gdLst>
              <a:gd name="connsiteX0" fmla="*/ 0 w 600075"/>
              <a:gd name="connsiteY0" fmla="*/ 0 h 1429893"/>
              <a:gd name="connsiteX1" fmla="*/ 600555 w 600075"/>
              <a:gd name="connsiteY1" fmla="*/ 0 h 1429893"/>
              <a:gd name="connsiteX2" fmla="*/ 600555 w 600075"/>
              <a:gd name="connsiteY2" fmla="*/ 1432293 h 1429893"/>
              <a:gd name="connsiteX3" fmla="*/ 0 w 600075"/>
              <a:gd name="connsiteY3" fmla="*/ 1432293 h 1429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075" h="1429893">
                <a:moveTo>
                  <a:pt x="0" y="0"/>
                </a:moveTo>
                <a:lnTo>
                  <a:pt x="600555" y="0"/>
                </a:lnTo>
                <a:lnTo>
                  <a:pt x="600555" y="1432293"/>
                </a:lnTo>
                <a:lnTo>
                  <a:pt x="0" y="1432293"/>
                </a:lnTo>
                <a:close/>
              </a:path>
            </a:pathLst>
          </a:custGeom>
          <a:solidFill>
            <a:schemeClr val="tx1">
              <a:alpha val="14000"/>
            </a:schemeClr>
          </a:solidFill>
          <a:ln w="3429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53" name="Picture 152">
            <a:extLst>
              <a:ext uri="{FF2B5EF4-FFF2-40B4-BE49-F238E27FC236}">
                <a16:creationId xmlns:a16="http://schemas.microsoft.com/office/drawing/2014/main" id="{EE0A4DD7-AEA7-4033-5F53-C4DBDDE4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517" y="1331979"/>
            <a:ext cx="3163544" cy="5610224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55" name="Slide Zoom 154">
                <a:extLst>
                  <a:ext uri="{FF2B5EF4-FFF2-40B4-BE49-F238E27FC236}">
                    <a16:creationId xmlns:a16="http://schemas.microsoft.com/office/drawing/2014/main" id="{B720EEDD-0F53-70C9-527A-F5C473C2A30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24048616"/>
                  </p:ext>
                </p:extLst>
              </p:nvPr>
            </p:nvGraphicFramePr>
            <p:xfrm>
              <a:off x="2559733" y="1201887"/>
              <a:ext cx="3048000" cy="1198337"/>
            </p:xfrm>
            <a:graphic>
              <a:graphicData uri="http://schemas.microsoft.com/office/powerpoint/2016/slidezoom">
                <pslz:sldZm>
                  <pslz:sldZmObj sldId="258" cId="4180052838">
                    <pslz:zmPr id="{5EDF613E-4D1B-422A-B067-E7C26B76B7A6}" imageType="cover" transitionDur="1000" showBg="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19833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55" name="Slide Zoom 15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B720EEDD-0F53-70C9-527A-F5C473C2A3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9733" y="1201887"/>
                <a:ext cx="3048000" cy="11983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57" name="Slide Zoom 156">
                <a:extLst>
                  <a:ext uri="{FF2B5EF4-FFF2-40B4-BE49-F238E27FC236}">
                    <a16:creationId xmlns:a16="http://schemas.microsoft.com/office/drawing/2014/main" id="{B8640C26-034D-6483-2CCF-56E274E55CD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02464859"/>
                  </p:ext>
                </p:extLst>
              </p:nvPr>
            </p:nvGraphicFramePr>
            <p:xfrm>
              <a:off x="6378148" y="2269430"/>
              <a:ext cx="3048000" cy="1195793"/>
            </p:xfrm>
            <a:graphic>
              <a:graphicData uri="http://schemas.microsoft.com/office/powerpoint/2016/slidezoom">
                <pslz:sldZm>
                  <pslz:sldZmObj sldId="261" cId="324747888">
                    <pslz:zmPr id="{19D7F315-A42B-4596-9591-163845805BBF}" imageType="cover" transitionDur="1000" showBg="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19579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57" name="Slide Zoom 15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B8640C26-034D-6483-2CCF-56E274E55C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8148" y="2269430"/>
                <a:ext cx="3048000" cy="11957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59" name="Slide Zoom 158">
                <a:extLst>
                  <a:ext uri="{FF2B5EF4-FFF2-40B4-BE49-F238E27FC236}">
                    <a16:creationId xmlns:a16="http://schemas.microsoft.com/office/drawing/2014/main" id="{2117E45D-226E-17DC-058A-2CAC74DC74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2905640"/>
                  </p:ext>
                </p:extLst>
              </p:nvPr>
            </p:nvGraphicFramePr>
            <p:xfrm>
              <a:off x="2554420" y="3349433"/>
              <a:ext cx="3048000" cy="1195793"/>
            </p:xfrm>
            <a:graphic>
              <a:graphicData uri="http://schemas.microsoft.com/office/powerpoint/2016/slidezoom">
                <pslz:sldZm>
                  <pslz:sldZmObj sldId="275" cId="2172158690">
                    <pslz:zmPr id="{5762BBA0-9964-4265-8948-93F54A491E08}" imageType="cover" transitionDur="1000" showBg="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19579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59" name="Slide Zoom 158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2117E45D-226E-17DC-058A-2CAC74DC74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4420" y="3349433"/>
                <a:ext cx="3048000" cy="11957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61" name="Slide Zoom 160">
                <a:extLst>
                  <a:ext uri="{FF2B5EF4-FFF2-40B4-BE49-F238E27FC236}">
                    <a16:creationId xmlns:a16="http://schemas.microsoft.com/office/drawing/2014/main" id="{C95E9FCA-7E28-DBCF-ECEA-5DEF3B9C31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90542960"/>
                  </p:ext>
                </p:extLst>
              </p:nvPr>
            </p:nvGraphicFramePr>
            <p:xfrm>
              <a:off x="6395082" y="4401505"/>
              <a:ext cx="3048000" cy="1195793"/>
            </p:xfrm>
            <a:graphic>
              <a:graphicData uri="http://schemas.microsoft.com/office/powerpoint/2016/slidezoom">
                <pslz:sldZm>
                  <pslz:sldZmObj sldId="276" cId="1786466880">
                    <pslz:zmPr id="{E5DC523B-3661-4665-AFDB-99C4FF051610}" imageType="cover" transitionDur="1000" showBg="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19579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61" name="Slide Zoom 16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C95E9FCA-7E28-DBCF-ECEA-5DEF3B9C31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5082" y="4401505"/>
                <a:ext cx="3048000" cy="11957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63" name="Slide Zoom 162">
                <a:extLst>
                  <a:ext uri="{FF2B5EF4-FFF2-40B4-BE49-F238E27FC236}">
                    <a16:creationId xmlns:a16="http://schemas.microsoft.com/office/drawing/2014/main" id="{A832D04A-A26F-E2D0-A2DA-4269712B27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96196831"/>
                  </p:ext>
                </p:extLst>
              </p:nvPr>
            </p:nvGraphicFramePr>
            <p:xfrm>
              <a:off x="2550894" y="5469581"/>
              <a:ext cx="3048000" cy="1195793"/>
            </p:xfrm>
            <a:graphic>
              <a:graphicData uri="http://schemas.microsoft.com/office/powerpoint/2016/slidezoom">
                <pslz:sldZm>
                  <pslz:sldZmObj sldId="277" cId="421869324">
                    <pslz:zmPr id="{8792DEBE-9DE8-4715-8518-53D8EB49FFE1}" imageType="cover" transitionDur="1000" showBg="0">
                      <p166:blipFill xmlns:p166="http://schemas.microsoft.com/office/powerpoint/2016/6/main"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19579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63" name="Slide Zoom 162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A832D04A-A26F-E2D0-A2DA-4269712B27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0894" y="5469581"/>
                <a:ext cx="3048000" cy="119579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8068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1000">
              <a:srgbClr val="00B0F0"/>
            </a:gs>
            <a:gs pos="45000">
              <a:srgbClr val="0070C0"/>
            </a:gs>
            <a:gs pos="69000">
              <a:schemeClr val="accent1">
                <a:lumMod val="75000"/>
              </a:schemeClr>
            </a:gs>
            <a:gs pos="81000">
              <a:schemeClr val="accent5">
                <a:lumMod val="5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CDDBD-94A5-E573-177D-71BE81F22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031" y="3251915"/>
            <a:ext cx="6040491" cy="769441"/>
          </a:xfrm>
          <a:prstGeom prst="rect">
            <a:avLst/>
          </a:prstGeom>
          <a:solidFill>
            <a:schemeClr val="bg1">
              <a:alpha val="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IN" sz="4400" b="1" u="sng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841DD0-0A80-CBED-8995-F5443BE6F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742" y="267083"/>
            <a:ext cx="5235678" cy="52356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78F8AC-DECF-54C2-4355-582BB2DCA2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031" y="536894"/>
            <a:ext cx="6067743" cy="5447645"/>
          </a:xfrm>
          <a:prstGeom prst="rect">
            <a:avLst/>
          </a:prstGeom>
          <a:solidFill>
            <a:schemeClr val="bg1">
              <a:alpha val="2000"/>
            </a:schemeClr>
          </a:solidFill>
          <a:ln>
            <a:noFill/>
          </a:ln>
          <a:effectLst/>
          <a:scene3d>
            <a:camera prst="perspectiveContrastingRightFacing" fov="2100000">
              <a:rot lat="600000" lon="18963666" rev="213211"/>
            </a:camera>
            <a:lightRig rig="threePt" dir="t"/>
          </a:scene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4000" b="1" u="sng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HOOK – STORY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bg1"/>
                </a:solidFill>
              </a:rPr>
              <a:t>Imagine investing in the stock market and predicting price movements accurately.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b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bg1"/>
                </a:solidFill>
              </a:rPr>
              <a:t>Discover how support and resistance levels, trendlines, and chart patterns can help you master technical analysis.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b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bg1"/>
                </a:solidFill>
              </a:rPr>
              <a:t>Learn from HDFC Bank's historical data to make informed decisions.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85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2B154B-17B7-AE9A-BBE9-220FCE98DF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7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34" b="7834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grpSp>
        <p:nvGrpSpPr>
          <p:cNvPr id="2" name="Graphic 1">
            <a:extLst>
              <a:ext uri="{FF2B5EF4-FFF2-40B4-BE49-F238E27FC236}">
                <a16:creationId xmlns:a16="http://schemas.microsoft.com/office/drawing/2014/main" id="{F6D8DC1A-6CA9-1FEC-14A1-109961092A68}"/>
              </a:ext>
            </a:extLst>
          </p:cNvPr>
          <p:cNvGrpSpPr/>
          <p:nvPr/>
        </p:nvGrpSpPr>
        <p:grpSpPr>
          <a:xfrm>
            <a:off x="335420" y="972273"/>
            <a:ext cx="5323700" cy="4812465"/>
            <a:chOff x="2555520" y="476294"/>
            <a:chExt cx="6843241" cy="5851240"/>
          </a:xfrm>
        </p:grpSpPr>
        <p:sp>
          <p:nvSpPr>
            <p:cNvPr id="3" name="Freeform: Shape 325">
              <a:extLst>
                <a:ext uri="{FF2B5EF4-FFF2-40B4-BE49-F238E27FC236}">
                  <a16:creationId xmlns:a16="http://schemas.microsoft.com/office/drawing/2014/main" id="{843EDD63-F911-202E-36DE-33E2676CCC97}"/>
                </a:ext>
              </a:extLst>
            </p:cNvPr>
            <p:cNvSpPr/>
            <p:nvPr/>
          </p:nvSpPr>
          <p:spPr>
            <a:xfrm>
              <a:off x="2555520" y="2123027"/>
              <a:ext cx="529326" cy="604170"/>
            </a:xfrm>
            <a:custGeom>
              <a:avLst/>
              <a:gdLst>
                <a:gd name="connsiteX0" fmla="*/ 503624 w 529326"/>
                <a:gd name="connsiteY0" fmla="*/ 316801 h 604170"/>
                <a:gd name="connsiteX1" fmla="*/ 458666 w 529326"/>
                <a:gd name="connsiteY1" fmla="*/ 259080 h 604170"/>
                <a:gd name="connsiteX2" fmla="*/ 406469 w 529326"/>
                <a:gd name="connsiteY2" fmla="*/ 112014 h 604170"/>
                <a:gd name="connsiteX3" fmla="*/ 363225 w 529326"/>
                <a:gd name="connsiteY3" fmla="*/ 0 h 604170"/>
                <a:gd name="connsiteX4" fmla="*/ 275500 w 529326"/>
                <a:gd name="connsiteY4" fmla="*/ 54292 h 604170"/>
                <a:gd name="connsiteX5" fmla="*/ 156914 w 529326"/>
                <a:gd name="connsiteY5" fmla="*/ 54578 h 604170"/>
                <a:gd name="connsiteX6" fmla="*/ 3180 w 529326"/>
                <a:gd name="connsiteY6" fmla="*/ 258223 h 604170"/>
                <a:gd name="connsiteX7" fmla="*/ 122147 w 529326"/>
                <a:gd name="connsiteY7" fmla="*/ 549212 h 604170"/>
                <a:gd name="connsiteX8" fmla="*/ 128053 w 529326"/>
                <a:gd name="connsiteY8" fmla="*/ 584645 h 604170"/>
                <a:gd name="connsiteX9" fmla="*/ 374655 w 529326"/>
                <a:gd name="connsiteY9" fmla="*/ 604171 h 604170"/>
                <a:gd name="connsiteX10" fmla="*/ 425709 w 529326"/>
                <a:gd name="connsiteY10" fmla="*/ 596075 h 604170"/>
                <a:gd name="connsiteX11" fmla="*/ 500004 w 529326"/>
                <a:gd name="connsiteY11" fmla="*/ 548735 h 604170"/>
                <a:gd name="connsiteX12" fmla="*/ 499909 w 529326"/>
                <a:gd name="connsiteY12" fmla="*/ 405003 h 604170"/>
                <a:gd name="connsiteX13" fmla="*/ 503052 w 529326"/>
                <a:gd name="connsiteY13" fmla="*/ 380809 h 604170"/>
                <a:gd name="connsiteX14" fmla="*/ 503624 w 529326"/>
                <a:gd name="connsiteY14" fmla="*/ 316801 h 604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9326" h="604170">
                  <a:moveTo>
                    <a:pt x="503624" y="316801"/>
                  </a:moveTo>
                  <a:cubicBezTo>
                    <a:pt x="490098" y="295846"/>
                    <a:pt x="454094" y="283274"/>
                    <a:pt x="458666" y="259080"/>
                  </a:cubicBezTo>
                  <a:cubicBezTo>
                    <a:pt x="470381" y="197358"/>
                    <a:pt x="430567" y="158401"/>
                    <a:pt x="406469" y="112014"/>
                  </a:cubicBezTo>
                  <a:cubicBezTo>
                    <a:pt x="413803" y="67246"/>
                    <a:pt x="395229" y="32385"/>
                    <a:pt x="363225" y="0"/>
                  </a:cubicBezTo>
                  <a:cubicBezTo>
                    <a:pt x="351414" y="47911"/>
                    <a:pt x="315981" y="54864"/>
                    <a:pt x="275500" y="54292"/>
                  </a:cubicBezTo>
                  <a:cubicBezTo>
                    <a:pt x="235971" y="53721"/>
                    <a:pt x="196252" y="51625"/>
                    <a:pt x="156914" y="54578"/>
                  </a:cubicBezTo>
                  <a:cubicBezTo>
                    <a:pt x="45281" y="62960"/>
                    <a:pt x="-14917" y="148780"/>
                    <a:pt x="3180" y="258223"/>
                  </a:cubicBezTo>
                  <a:cubicBezTo>
                    <a:pt x="20897" y="365188"/>
                    <a:pt x="91763" y="448628"/>
                    <a:pt x="122147" y="549212"/>
                  </a:cubicBezTo>
                  <a:cubicBezTo>
                    <a:pt x="124148" y="561022"/>
                    <a:pt x="126053" y="572834"/>
                    <a:pt x="128053" y="584645"/>
                  </a:cubicBezTo>
                  <a:cubicBezTo>
                    <a:pt x="210254" y="591122"/>
                    <a:pt x="292454" y="597694"/>
                    <a:pt x="374655" y="604171"/>
                  </a:cubicBezTo>
                  <a:cubicBezTo>
                    <a:pt x="388085" y="579120"/>
                    <a:pt x="408755" y="599122"/>
                    <a:pt x="425709" y="596075"/>
                  </a:cubicBezTo>
                  <a:cubicBezTo>
                    <a:pt x="457713" y="590264"/>
                    <a:pt x="502766" y="592741"/>
                    <a:pt x="500004" y="548735"/>
                  </a:cubicBezTo>
                  <a:cubicBezTo>
                    <a:pt x="496956" y="500443"/>
                    <a:pt x="506862" y="452628"/>
                    <a:pt x="499909" y="405003"/>
                  </a:cubicBezTo>
                  <a:cubicBezTo>
                    <a:pt x="498575" y="395954"/>
                    <a:pt x="490670" y="385953"/>
                    <a:pt x="503052" y="380809"/>
                  </a:cubicBezTo>
                  <a:cubicBezTo>
                    <a:pt x="554297" y="359378"/>
                    <a:pt x="517149" y="337757"/>
                    <a:pt x="503624" y="316801"/>
                  </a:cubicBezTo>
                  <a:close/>
                </a:path>
              </a:pathLst>
            </a:custGeom>
            <a:solidFill>
              <a:srgbClr val="F9B99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n>
                  <a:solidFill>
                    <a:schemeClr val="bg2"/>
                  </a:solidFill>
                </a:ln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" name="Freeform: Shape 326">
              <a:extLst>
                <a:ext uri="{FF2B5EF4-FFF2-40B4-BE49-F238E27FC236}">
                  <a16:creationId xmlns:a16="http://schemas.microsoft.com/office/drawing/2014/main" id="{10405787-424B-4D4B-9202-F7F2C058C6F2}"/>
                </a:ext>
              </a:extLst>
            </p:cNvPr>
            <p:cNvSpPr/>
            <p:nvPr/>
          </p:nvSpPr>
          <p:spPr>
            <a:xfrm>
              <a:off x="2556396" y="2430321"/>
              <a:ext cx="1482584" cy="1897647"/>
            </a:xfrm>
            <a:custGeom>
              <a:avLst/>
              <a:gdLst>
                <a:gd name="connsiteX0" fmla="*/ 797833 w 1482584"/>
                <a:gd name="connsiteY0" fmla="*/ 1667809 h 1897647"/>
                <a:gd name="connsiteX1" fmla="*/ 548754 w 1482584"/>
                <a:gd name="connsiteY1" fmla="*/ 1618756 h 1897647"/>
                <a:gd name="connsiteX2" fmla="*/ 477221 w 1482584"/>
                <a:gd name="connsiteY2" fmla="*/ 1649331 h 1897647"/>
                <a:gd name="connsiteX3" fmla="*/ 446455 w 1482584"/>
                <a:gd name="connsiteY3" fmla="*/ 1733913 h 1897647"/>
                <a:gd name="connsiteX4" fmla="*/ 276529 w 1482584"/>
                <a:gd name="connsiteY4" fmla="*/ 1884884 h 1897647"/>
                <a:gd name="connsiteX5" fmla="*/ 252431 w 1482584"/>
                <a:gd name="connsiteY5" fmla="*/ 1897648 h 1897647"/>
                <a:gd name="connsiteX6" fmla="*/ 197377 w 1482584"/>
                <a:gd name="connsiteY6" fmla="*/ 1832878 h 1897647"/>
                <a:gd name="connsiteX7" fmla="*/ 114128 w 1482584"/>
                <a:gd name="connsiteY7" fmla="*/ 1422922 h 1897647"/>
                <a:gd name="connsiteX8" fmla="*/ 28213 w 1482584"/>
                <a:gd name="connsiteY8" fmla="*/ 858184 h 1897647"/>
                <a:gd name="connsiteX9" fmla="*/ 97364 w 1482584"/>
                <a:gd name="connsiteY9" fmla="*/ 385173 h 1897647"/>
                <a:gd name="connsiteX10" fmla="*/ 127177 w 1482584"/>
                <a:gd name="connsiteY10" fmla="*/ 277159 h 1897647"/>
                <a:gd name="connsiteX11" fmla="*/ 134321 w 1482584"/>
                <a:gd name="connsiteY11" fmla="*/ 271349 h 1897647"/>
                <a:gd name="connsiteX12" fmla="*/ 373780 w 1482584"/>
                <a:gd name="connsiteY12" fmla="*/ 296781 h 1897647"/>
                <a:gd name="connsiteX13" fmla="*/ 386734 w 1482584"/>
                <a:gd name="connsiteY13" fmla="*/ 320498 h 1897647"/>
                <a:gd name="connsiteX14" fmla="*/ 462362 w 1482584"/>
                <a:gd name="connsiteY14" fmla="*/ 387554 h 1897647"/>
                <a:gd name="connsiteX15" fmla="*/ 752113 w 1482584"/>
                <a:gd name="connsiteY15" fmla="*/ 399460 h 1897647"/>
                <a:gd name="connsiteX16" fmla="*/ 826408 w 1482584"/>
                <a:gd name="connsiteY16" fmla="*/ 377934 h 1897647"/>
                <a:gd name="connsiteX17" fmla="*/ 1312659 w 1482584"/>
                <a:gd name="connsiteY17" fmla="*/ 20651 h 1897647"/>
                <a:gd name="connsiteX18" fmla="*/ 1388097 w 1482584"/>
                <a:gd name="connsiteY18" fmla="*/ 34177 h 1897647"/>
                <a:gd name="connsiteX19" fmla="*/ 1412100 w 1482584"/>
                <a:gd name="connsiteY19" fmla="*/ 69133 h 1897647"/>
                <a:gd name="connsiteX20" fmla="*/ 1482585 w 1482584"/>
                <a:gd name="connsiteY20" fmla="*/ 183910 h 1897647"/>
                <a:gd name="connsiteX21" fmla="*/ 1216266 w 1482584"/>
                <a:gd name="connsiteY21" fmla="*/ 431750 h 1897647"/>
                <a:gd name="connsiteX22" fmla="*/ 1303325 w 1482584"/>
                <a:gd name="connsiteY22" fmla="*/ 435751 h 1897647"/>
                <a:gd name="connsiteX23" fmla="*/ 1330090 w 1482584"/>
                <a:gd name="connsiteY23" fmla="*/ 610249 h 1897647"/>
                <a:gd name="connsiteX24" fmla="*/ 1277131 w 1482584"/>
                <a:gd name="connsiteY24" fmla="*/ 671399 h 1897647"/>
                <a:gd name="connsiteX25" fmla="*/ 963663 w 1482584"/>
                <a:gd name="connsiteY25" fmla="*/ 679972 h 1897647"/>
                <a:gd name="connsiteX26" fmla="*/ 894607 w 1482584"/>
                <a:gd name="connsiteY26" fmla="*/ 704451 h 1897647"/>
                <a:gd name="connsiteX27" fmla="*/ 699630 w 1482584"/>
                <a:gd name="connsiteY27" fmla="*/ 847802 h 1897647"/>
                <a:gd name="connsiteX28" fmla="*/ 679056 w 1482584"/>
                <a:gd name="connsiteY28" fmla="*/ 883521 h 1897647"/>
                <a:gd name="connsiteX29" fmla="*/ 805548 w 1482584"/>
                <a:gd name="connsiteY29" fmla="*/ 1505313 h 1897647"/>
                <a:gd name="connsiteX30" fmla="*/ 831075 w 1482584"/>
                <a:gd name="connsiteY30" fmla="*/ 1581513 h 1897647"/>
                <a:gd name="connsiteX31" fmla="*/ 797833 w 1482584"/>
                <a:gd name="connsiteY31" fmla="*/ 1667809 h 189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2584" h="1897647">
                  <a:moveTo>
                    <a:pt x="797833" y="1667809"/>
                  </a:moveTo>
                  <a:cubicBezTo>
                    <a:pt x="705440" y="1698956"/>
                    <a:pt x="628002" y="1653236"/>
                    <a:pt x="548754" y="1618756"/>
                  </a:cubicBezTo>
                  <a:cubicBezTo>
                    <a:pt x="495414" y="1595515"/>
                    <a:pt x="496176" y="1594562"/>
                    <a:pt x="477221" y="1649331"/>
                  </a:cubicBezTo>
                  <a:cubicBezTo>
                    <a:pt x="467410" y="1677716"/>
                    <a:pt x="455790" y="1705433"/>
                    <a:pt x="446455" y="1733913"/>
                  </a:cubicBezTo>
                  <a:cubicBezTo>
                    <a:pt x="419023" y="1817352"/>
                    <a:pt x="368065" y="1873835"/>
                    <a:pt x="276529" y="1884884"/>
                  </a:cubicBezTo>
                  <a:cubicBezTo>
                    <a:pt x="266814" y="1886027"/>
                    <a:pt x="257765" y="1888409"/>
                    <a:pt x="252431" y="1897648"/>
                  </a:cubicBezTo>
                  <a:cubicBezTo>
                    <a:pt x="221189" y="1886980"/>
                    <a:pt x="210045" y="1860119"/>
                    <a:pt x="197377" y="1832878"/>
                  </a:cubicBezTo>
                  <a:cubicBezTo>
                    <a:pt x="136893" y="1702766"/>
                    <a:pt x="113176" y="1564844"/>
                    <a:pt x="114128" y="1422922"/>
                  </a:cubicBezTo>
                  <a:cubicBezTo>
                    <a:pt x="115366" y="1229850"/>
                    <a:pt x="82315" y="1042303"/>
                    <a:pt x="28213" y="858184"/>
                  </a:cubicBezTo>
                  <a:cubicBezTo>
                    <a:pt x="-21508" y="688830"/>
                    <a:pt x="-9697" y="530715"/>
                    <a:pt x="97364" y="385173"/>
                  </a:cubicBezTo>
                  <a:cubicBezTo>
                    <a:pt x="120891" y="353264"/>
                    <a:pt x="109747" y="311164"/>
                    <a:pt x="127177" y="277159"/>
                  </a:cubicBezTo>
                  <a:cubicBezTo>
                    <a:pt x="129463" y="275064"/>
                    <a:pt x="131749" y="271540"/>
                    <a:pt x="134321" y="271349"/>
                  </a:cubicBezTo>
                  <a:cubicBezTo>
                    <a:pt x="229190" y="285256"/>
                    <a:pt x="297580" y="276588"/>
                    <a:pt x="373780" y="296781"/>
                  </a:cubicBezTo>
                  <a:cubicBezTo>
                    <a:pt x="383114" y="301924"/>
                    <a:pt x="385305" y="310592"/>
                    <a:pt x="386734" y="320498"/>
                  </a:cubicBezTo>
                  <a:cubicBezTo>
                    <a:pt x="396544" y="387935"/>
                    <a:pt x="396735" y="386125"/>
                    <a:pt x="462362" y="387554"/>
                  </a:cubicBezTo>
                  <a:cubicBezTo>
                    <a:pt x="559041" y="389745"/>
                    <a:pt x="655624" y="393650"/>
                    <a:pt x="752113" y="399460"/>
                  </a:cubicBezTo>
                  <a:cubicBezTo>
                    <a:pt x="780974" y="401175"/>
                    <a:pt x="803167" y="395079"/>
                    <a:pt x="826408" y="377934"/>
                  </a:cubicBezTo>
                  <a:cubicBezTo>
                    <a:pt x="988237" y="258395"/>
                    <a:pt x="1151877" y="141428"/>
                    <a:pt x="1312659" y="20651"/>
                  </a:cubicBezTo>
                  <a:cubicBezTo>
                    <a:pt x="1348663" y="-6400"/>
                    <a:pt x="1369428" y="-11639"/>
                    <a:pt x="1388097" y="34177"/>
                  </a:cubicBezTo>
                  <a:cubicBezTo>
                    <a:pt x="1393336" y="46940"/>
                    <a:pt x="1404004" y="57513"/>
                    <a:pt x="1412100" y="69133"/>
                  </a:cubicBezTo>
                  <a:cubicBezTo>
                    <a:pt x="1444771" y="128093"/>
                    <a:pt x="1460106" y="151906"/>
                    <a:pt x="1482585" y="183910"/>
                  </a:cubicBezTo>
                  <a:cubicBezTo>
                    <a:pt x="1453343" y="211056"/>
                    <a:pt x="1279607" y="373267"/>
                    <a:pt x="1216266" y="431750"/>
                  </a:cubicBezTo>
                  <a:cubicBezTo>
                    <a:pt x="1231792" y="437751"/>
                    <a:pt x="1289990" y="427750"/>
                    <a:pt x="1303325" y="435751"/>
                  </a:cubicBezTo>
                  <a:cubicBezTo>
                    <a:pt x="1335614" y="450419"/>
                    <a:pt x="1308278" y="533763"/>
                    <a:pt x="1330090" y="610249"/>
                  </a:cubicBezTo>
                  <a:cubicBezTo>
                    <a:pt x="1335709" y="669685"/>
                    <a:pt x="1335709" y="669685"/>
                    <a:pt x="1277131" y="671399"/>
                  </a:cubicBezTo>
                  <a:cubicBezTo>
                    <a:pt x="1172642" y="674352"/>
                    <a:pt x="1068152" y="678067"/>
                    <a:pt x="963663" y="679972"/>
                  </a:cubicBezTo>
                  <a:cubicBezTo>
                    <a:pt x="936993" y="680448"/>
                    <a:pt x="915371" y="686925"/>
                    <a:pt x="894607" y="704451"/>
                  </a:cubicBezTo>
                  <a:cubicBezTo>
                    <a:pt x="832885" y="756458"/>
                    <a:pt x="766781" y="802940"/>
                    <a:pt x="699630" y="847802"/>
                  </a:cubicBezTo>
                  <a:cubicBezTo>
                    <a:pt x="687152" y="856184"/>
                    <a:pt x="673627" y="860470"/>
                    <a:pt x="679056" y="883521"/>
                  </a:cubicBezTo>
                  <a:cubicBezTo>
                    <a:pt x="727348" y="1089547"/>
                    <a:pt x="750112" y="1300716"/>
                    <a:pt x="805548" y="1505313"/>
                  </a:cubicBezTo>
                  <a:cubicBezTo>
                    <a:pt x="812501" y="1531126"/>
                    <a:pt x="821169" y="1556748"/>
                    <a:pt x="831075" y="1581513"/>
                  </a:cubicBezTo>
                  <a:cubicBezTo>
                    <a:pt x="854411" y="1639330"/>
                    <a:pt x="854887" y="1639139"/>
                    <a:pt x="797833" y="1667809"/>
                  </a:cubicBezTo>
                  <a:close/>
                </a:path>
              </a:pathLst>
            </a:custGeom>
            <a:solidFill>
              <a:srgbClr val="3D47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n>
                  <a:solidFill>
                    <a:schemeClr val="bg2"/>
                  </a:solidFill>
                </a:ln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6" name="Freeform: Shape 328">
              <a:extLst>
                <a:ext uri="{FF2B5EF4-FFF2-40B4-BE49-F238E27FC236}">
                  <a16:creationId xmlns:a16="http://schemas.microsoft.com/office/drawing/2014/main" id="{85CEE554-C67F-D1FE-80CE-B93877CB805B}"/>
                </a:ext>
              </a:extLst>
            </p:cNvPr>
            <p:cNvSpPr/>
            <p:nvPr/>
          </p:nvSpPr>
          <p:spPr>
            <a:xfrm>
              <a:off x="5392272" y="476294"/>
              <a:ext cx="952895" cy="941517"/>
            </a:xfrm>
            <a:custGeom>
              <a:avLst/>
              <a:gdLst>
                <a:gd name="connsiteX0" fmla="*/ 947091 w 952895"/>
                <a:gd name="connsiteY0" fmla="*/ 385146 h 941517"/>
                <a:gd name="connsiteX1" fmla="*/ 808026 w 952895"/>
                <a:gd name="connsiteY1" fmla="*/ 808913 h 941517"/>
                <a:gd name="connsiteX2" fmla="*/ 347207 w 952895"/>
                <a:gd name="connsiteY2" fmla="*/ 918832 h 941517"/>
                <a:gd name="connsiteX3" fmla="*/ 24690 w 952895"/>
                <a:gd name="connsiteY3" fmla="*/ 572217 h 941517"/>
                <a:gd name="connsiteX4" fmla="*/ 15642 w 952895"/>
                <a:gd name="connsiteY4" fmla="*/ 540308 h 941517"/>
                <a:gd name="connsiteX5" fmla="*/ 13260 w 952895"/>
                <a:gd name="connsiteY5" fmla="*/ 450011 h 941517"/>
                <a:gd name="connsiteX6" fmla="*/ 351684 w 952895"/>
                <a:gd name="connsiteY6" fmla="*/ 18815 h 941517"/>
                <a:gd name="connsiteX7" fmla="*/ 907753 w 952895"/>
                <a:gd name="connsiteY7" fmla="*/ 266179 h 941517"/>
                <a:gd name="connsiteX8" fmla="*/ 921183 w 952895"/>
                <a:gd name="connsiteY8" fmla="*/ 290944 h 941517"/>
                <a:gd name="connsiteX9" fmla="*/ 947091 w 952895"/>
                <a:gd name="connsiteY9" fmla="*/ 385146 h 94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895" h="941517">
                  <a:moveTo>
                    <a:pt x="947091" y="385146"/>
                  </a:moveTo>
                  <a:cubicBezTo>
                    <a:pt x="967094" y="548119"/>
                    <a:pt x="930518" y="693851"/>
                    <a:pt x="808026" y="808913"/>
                  </a:cubicBezTo>
                  <a:cubicBezTo>
                    <a:pt x="676391" y="932643"/>
                    <a:pt x="519609" y="971029"/>
                    <a:pt x="347207" y="918832"/>
                  </a:cubicBezTo>
                  <a:cubicBezTo>
                    <a:pt x="174900" y="866730"/>
                    <a:pt x="67839" y="747668"/>
                    <a:pt x="24690" y="572217"/>
                  </a:cubicBezTo>
                  <a:cubicBezTo>
                    <a:pt x="22023" y="561454"/>
                    <a:pt x="18689" y="550881"/>
                    <a:pt x="15642" y="540308"/>
                  </a:cubicBezTo>
                  <a:cubicBezTo>
                    <a:pt x="-16839" y="511067"/>
                    <a:pt x="10974" y="480206"/>
                    <a:pt x="13260" y="450011"/>
                  </a:cubicBezTo>
                  <a:cubicBezTo>
                    <a:pt x="29072" y="202171"/>
                    <a:pt x="196045" y="62153"/>
                    <a:pt x="351684" y="18815"/>
                  </a:cubicBezTo>
                  <a:cubicBezTo>
                    <a:pt x="578950" y="-44431"/>
                    <a:pt x="800025" y="55200"/>
                    <a:pt x="907753" y="266179"/>
                  </a:cubicBezTo>
                  <a:cubicBezTo>
                    <a:pt x="912039" y="274561"/>
                    <a:pt x="916706" y="282657"/>
                    <a:pt x="921183" y="290944"/>
                  </a:cubicBezTo>
                  <a:cubicBezTo>
                    <a:pt x="944615" y="318281"/>
                    <a:pt x="962617" y="347046"/>
                    <a:pt x="947091" y="385146"/>
                  </a:cubicBezTo>
                  <a:close/>
                </a:path>
              </a:pathLst>
            </a:custGeom>
            <a:solidFill>
              <a:srgbClr val="0203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n>
                  <a:solidFill>
                    <a:schemeClr val="bg2"/>
                  </a:solidFill>
                </a:ln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8" name="Freeform: Shape 329">
              <a:extLst>
                <a:ext uri="{FF2B5EF4-FFF2-40B4-BE49-F238E27FC236}">
                  <a16:creationId xmlns:a16="http://schemas.microsoft.com/office/drawing/2014/main" id="{282D14E4-BBC3-AD74-E83A-54B0371D43A6}"/>
                </a:ext>
              </a:extLst>
            </p:cNvPr>
            <p:cNvSpPr/>
            <p:nvPr/>
          </p:nvSpPr>
          <p:spPr>
            <a:xfrm>
              <a:off x="4085038" y="1897090"/>
              <a:ext cx="4673100" cy="3301020"/>
            </a:xfrm>
            <a:custGeom>
              <a:avLst/>
              <a:gdLst>
                <a:gd name="connsiteX0" fmla="*/ 4596904 w 4673100"/>
                <a:gd name="connsiteY0" fmla="*/ 18197 h 3301020"/>
                <a:gd name="connsiteX1" fmla="*/ 4567472 w 4673100"/>
                <a:gd name="connsiteY1" fmla="*/ 1623 h 3301020"/>
                <a:gd name="connsiteX2" fmla="*/ 4376019 w 4673100"/>
                <a:gd name="connsiteY2" fmla="*/ 33056 h 3301020"/>
                <a:gd name="connsiteX3" fmla="*/ 4092365 w 4673100"/>
                <a:gd name="connsiteY3" fmla="*/ 82586 h 3301020"/>
                <a:gd name="connsiteX4" fmla="*/ 4285818 w 4673100"/>
                <a:gd name="connsiteY4" fmla="*/ 220317 h 3301020"/>
                <a:gd name="connsiteX5" fmla="*/ 4292485 w 4673100"/>
                <a:gd name="connsiteY5" fmla="*/ 263085 h 3301020"/>
                <a:gd name="connsiteX6" fmla="*/ 4040549 w 4673100"/>
                <a:gd name="connsiteY6" fmla="*/ 599984 h 3301020"/>
                <a:gd name="connsiteX7" fmla="*/ 4037119 w 4673100"/>
                <a:gd name="connsiteY7" fmla="*/ 599984 h 3301020"/>
                <a:gd name="connsiteX8" fmla="*/ 3480669 w 4673100"/>
                <a:gd name="connsiteY8" fmla="*/ 1344934 h 3301020"/>
                <a:gd name="connsiteX9" fmla="*/ 3452476 w 4673100"/>
                <a:gd name="connsiteY9" fmla="*/ 1302357 h 3301020"/>
                <a:gd name="connsiteX10" fmla="*/ 2689237 w 4673100"/>
                <a:gd name="connsiteY10" fmla="*/ 539024 h 3301020"/>
                <a:gd name="connsiteX11" fmla="*/ 2539599 w 4673100"/>
                <a:gd name="connsiteY11" fmla="*/ 553216 h 3301020"/>
                <a:gd name="connsiteX12" fmla="*/ 2006295 w 4673100"/>
                <a:gd name="connsiteY12" fmla="*/ 1353412 h 3301020"/>
                <a:gd name="connsiteX13" fmla="*/ 1941524 w 4673100"/>
                <a:gd name="connsiteY13" fmla="*/ 1402941 h 3301020"/>
                <a:gd name="connsiteX14" fmla="*/ 1148854 w 4673100"/>
                <a:gd name="connsiteY14" fmla="*/ 1666879 h 3301020"/>
                <a:gd name="connsiteX15" fmla="*/ 1073797 w 4673100"/>
                <a:gd name="connsiteY15" fmla="*/ 1732221 h 3301020"/>
                <a:gd name="connsiteX16" fmla="*/ 816527 w 4673100"/>
                <a:gd name="connsiteY16" fmla="*/ 2247714 h 3301020"/>
                <a:gd name="connsiteX17" fmla="*/ 769949 w 4673100"/>
                <a:gd name="connsiteY17" fmla="*/ 2318484 h 3301020"/>
                <a:gd name="connsiteX18" fmla="*/ 333704 w 4673100"/>
                <a:gd name="connsiteY18" fmla="*/ 2814451 h 3301020"/>
                <a:gd name="connsiteX19" fmla="*/ 23666 w 4673100"/>
                <a:gd name="connsiteY19" fmla="*/ 3168305 h 3301020"/>
                <a:gd name="connsiteX20" fmla="*/ 64909 w 4673100"/>
                <a:gd name="connsiteY20" fmla="*/ 3299750 h 3301020"/>
                <a:gd name="connsiteX21" fmla="*/ 146348 w 4673100"/>
                <a:gd name="connsiteY21" fmla="*/ 3262031 h 3301020"/>
                <a:gd name="connsiteX22" fmla="*/ 745470 w 4673100"/>
                <a:gd name="connsiteY22" fmla="*/ 2580231 h 3301020"/>
                <a:gd name="connsiteX23" fmla="*/ 991691 w 4673100"/>
                <a:gd name="connsiteY23" fmla="*/ 2246475 h 3301020"/>
                <a:gd name="connsiteX24" fmla="*/ 1183620 w 4673100"/>
                <a:gd name="connsiteY24" fmla="*/ 1856617 h 3301020"/>
                <a:gd name="connsiteX25" fmla="*/ 1258106 w 4673100"/>
                <a:gd name="connsiteY25" fmla="*/ 1792228 h 3301020"/>
                <a:gd name="connsiteX26" fmla="*/ 2029250 w 4673100"/>
                <a:gd name="connsiteY26" fmla="*/ 1536863 h 3301020"/>
                <a:gd name="connsiteX27" fmla="*/ 2113165 w 4673100"/>
                <a:gd name="connsiteY27" fmla="*/ 1472760 h 3301020"/>
                <a:gd name="connsiteX28" fmla="*/ 2385961 w 4673100"/>
                <a:gd name="connsiteY28" fmla="*/ 1062232 h 3301020"/>
                <a:gd name="connsiteX29" fmla="*/ 2629325 w 4673100"/>
                <a:gd name="connsiteY29" fmla="*/ 697425 h 3301020"/>
                <a:gd name="connsiteX30" fmla="*/ 2850114 w 4673100"/>
                <a:gd name="connsiteY30" fmla="*/ 918881 h 3301020"/>
                <a:gd name="connsiteX31" fmla="*/ 3418567 w 4673100"/>
                <a:gd name="connsiteY31" fmla="*/ 1486952 h 3301020"/>
                <a:gd name="connsiteX32" fmla="*/ 3576110 w 4673100"/>
                <a:gd name="connsiteY32" fmla="*/ 1475141 h 3301020"/>
                <a:gd name="connsiteX33" fmla="*/ 3587349 w 4673100"/>
                <a:gd name="connsiteY33" fmla="*/ 1459806 h 3301020"/>
                <a:gd name="connsiteX34" fmla="*/ 4137227 w 4673100"/>
                <a:gd name="connsiteY34" fmla="*/ 728000 h 3301020"/>
                <a:gd name="connsiteX35" fmla="*/ 4141133 w 4673100"/>
                <a:gd name="connsiteY35" fmla="*/ 727714 h 3301020"/>
                <a:gd name="connsiteX36" fmla="*/ 4416596 w 4673100"/>
                <a:gd name="connsiteY36" fmla="*/ 352905 h 3301020"/>
                <a:gd name="connsiteX37" fmla="*/ 4463554 w 4673100"/>
                <a:gd name="connsiteY37" fmla="*/ 345762 h 3301020"/>
                <a:gd name="connsiteX38" fmla="*/ 4669484 w 4673100"/>
                <a:gd name="connsiteY38" fmla="*/ 492351 h 3301020"/>
                <a:gd name="connsiteX39" fmla="*/ 4673009 w 4673100"/>
                <a:gd name="connsiteY39" fmla="*/ 475302 h 3301020"/>
                <a:gd name="connsiteX40" fmla="*/ 4596904 w 4673100"/>
                <a:gd name="connsiteY40" fmla="*/ 18197 h 330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673100" h="3301020">
                  <a:moveTo>
                    <a:pt x="4596904" y="18197"/>
                  </a:moveTo>
                  <a:cubicBezTo>
                    <a:pt x="4593571" y="-1996"/>
                    <a:pt x="4584617" y="-1520"/>
                    <a:pt x="4567472" y="1623"/>
                  </a:cubicBezTo>
                  <a:cubicBezTo>
                    <a:pt x="4503845" y="13339"/>
                    <a:pt x="4439742" y="22197"/>
                    <a:pt x="4376019" y="33056"/>
                  </a:cubicBezTo>
                  <a:cubicBezTo>
                    <a:pt x="4284198" y="48677"/>
                    <a:pt x="4192568" y="65060"/>
                    <a:pt x="4092365" y="82586"/>
                  </a:cubicBezTo>
                  <a:cubicBezTo>
                    <a:pt x="4162373" y="132783"/>
                    <a:pt x="4223143" y="177931"/>
                    <a:pt x="4285818" y="220317"/>
                  </a:cubicBezTo>
                  <a:cubicBezTo>
                    <a:pt x="4306963" y="234605"/>
                    <a:pt x="4306963" y="244606"/>
                    <a:pt x="4292485" y="263085"/>
                  </a:cubicBezTo>
                  <a:cubicBezTo>
                    <a:pt x="4252385" y="314520"/>
                    <a:pt x="4109129" y="508258"/>
                    <a:pt x="4040549" y="599984"/>
                  </a:cubicBezTo>
                  <a:cubicBezTo>
                    <a:pt x="4039406" y="599984"/>
                    <a:pt x="4038263" y="599984"/>
                    <a:pt x="4037119" y="599984"/>
                  </a:cubicBezTo>
                  <a:cubicBezTo>
                    <a:pt x="3854525" y="844491"/>
                    <a:pt x="3671931" y="1088902"/>
                    <a:pt x="3480669" y="1344934"/>
                  </a:cubicBezTo>
                  <a:cubicBezTo>
                    <a:pt x="3470192" y="1328837"/>
                    <a:pt x="3463524" y="1313502"/>
                    <a:pt x="3452476" y="1302357"/>
                  </a:cubicBezTo>
                  <a:cubicBezTo>
                    <a:pt x="3198348" y="1047564"/>
                    <a:pt x="2943840" y="793246"/>
                    <a:pt x="2689237" y="539024"/>
                  </a:cubicBezTo>
                  <a:cubicBezTo>
                    <a:pt x="2630087" y="479969"/>
                    <a:pt x="2585510" y="484446"/>
                    <a:pt x="2539599" y="553216"/>
                  </a:cubicBezTo>
                  <a:cubicBezTo>
                    <a:pt x="2361577" y="819821"/>
                    <a:pt x="2183459" y="1086235"/>
                    <a:pt x="2006295" y="1353412"/>
                  </a:cubicBezTo>
                  <a:cubicBezTo>
                    <a:pt x="1989721" y="1378462"/>
                    <a:pt x="1970290" y="1393416"/>
                    <a:pt x="1941524" y="1402941"/>
                  </a:cubicBezTo>
                  <a:cubicBezTo>
                    <a:pt x="1677111" y="1490286"/>
                    <a:pt x="1413363" y="1579821"/>
                    <a:pt x="1148854" y="1666879"/>
                  </a:cubicBezTo>
                  <a:cubicBezTo>
                    <a:pt x="1112659" y="1678786"/>
                    <a:pt x="1090275" y="1698788"/>
                    <a:pt x="1073797" y="1732221"/>
                  </a:cubicBezTo>
                  <a:cubicBezTo>
                    <a:pt x="988834" y="1904433"/>
                    <a:pt x="902156" y="2075787"/>
                    <a:pt x="816527" y="2247714"/>
                  </a:cubicBezTo>
                  <a:cubicBezTo>
                    <a:pt x="803763" y="2273336"/>
                    <a:pt x="788809" y="2297053"/>
                    <a:pt x="769949" y="2318484"/>
                  </a:cubicBezTo>
                  <a:cubicBezTo>
                    <a:pt x="624407" y="2483743"/>
                    <a:pt x="479056" y="2649097"/>
                    <a:pt x="333704" y="2814451"/>
                  </a:cubicBezTo>
                  <a:cubicBezTo>
                    <a:pt x="230168" y="2932275"/>
                    <a:pt x="125678" y="3049242"/>
                    <a:pt x="23666" y="3168305"/>
                  </a:cubicBezTo>
                  <a:cubicBezTo>
                    <a:pt x="-21483" y="3220978"/>
                    <a:pt x="1091" y="3288130"/>
                    <a:pt x="64909" y="3299750"/>
                  </a:cubicBezTo>
                  <a:cubicBezTo>
                    <a:pt x="100342" y="3306227"/>
                    <a:pt x="124440" y="3287082"/>
                    <a:pt x="146348" y="3262031"/>
                  </a:cubicBezTo>
                  <a:cubicBezTo>
                    <a:pt x="345992" y="3034669"/>
                    <a:pt x="546683" y="2808260"/>
                    <a:pt x="745470" y="2580231"/>
                  </a:cubicBezTo>
                  <a:cubicBezTo>
                    <a:pt x="836434" y="2475933"/>
                    <a:pt x="934732" y="2378111"/>
                    <a:pt x="991691" y="2246475"/>
                  </a:cubicBezTo>
                  <a:cubicBezTo>
                    <a:pt x="1049127" y="2113697"/>
                    <a:pt x="1120565" y="1987110"/>
                    <a:pt x="1183620" y="1856617"/>
                  </a:cubicBezTo>
                  <a:cubicBezTo>
                    <a:pt x="1200003" y="1822613"/>
                    <a:pt x="1222387" y="1803944"/>
                    <a:pt x="1258106" y="1792228"/>
                  </a:cubicBezTo>
                  <a:cubicBezTo>
                    <a:pt x="1515471" y="1707932"/>
                    <a:pt x="1771979" y="1621254"/>
                    <a:pt x="2029250" y="1536863"/>
                  </a:cubicBezTo>
                  <a:cubicBezTo>
                    <a:pt x="2066207" y="1524766"/>
                    <a:pt x="2092115" y="1504859"/>
                    <a:pt x="2113165" y="1472760"/>
                  </a:cubicBezTo>
                  <a:cubicBezTo>
                    <a:pt x="2203272" y="1335409"/>
                    <a:pt x="2294807" y="1199011"/>
                    <a:pt x="2385961" y="1062232"/>
                  </a:cubicBezTo>
                  <a:cubicBezTo>
                    <a:pt x="2466447" y="941550"/>
                    <a:pt x="2546933" y="820869"/>
                    <a:pt x="2629325" y="697425"/>
                  </a:cubicBezTo>
                  <a:cubicBezTo>
                    <a:pt x="2704953" y="773339"/>
                    <a:pt x="2777438" y="846205"/>
                    <a:pt x="2850114" y="918881"/>
                  </a:cubicBezTo>
                  <a:cubicBezTo>
                    <a:pt x="3039566" y="1108333"/>
                    <a:pt x="3229019" y="1297690"/>
                    <a:pt x="3418567" y="1486952"/>
                  </a:cubicBezTo>
                  <a:cubicBezTo>
                    <a:pt x="3482003" y="1550293"/>
                    <a:pt x="3520865" y="1547340"/>
                    <a:pt x="3576110" y="1475141"/>
                  </a:cubicBezTo>
                  <a:cubicBezTo>
                    <a:pt x="3579919" y="1470093"/>
                    <a:pt x="3583539" y="1464854"/>
                    <a:pt x="3587349" y="1459806"/>
                  </a:cubicBezTo>
                  <a:cubicBezTo>
                    <a:pt x="3770610" y="1215870"/>
                    <a:pt x="3953966" y="971935"/>
                    <a:pt x="4137227" y="728000"/>
                  </a:cubicBezTo>
                  <a:cubicBezTo>
                    <a:pt x="4138561" y="727905"/>
                    <a:pt x="4139895" y="727905"/>
                    <a:pt x="4141133" y="727714"/>
                  </a:cubicBezTo>
                  <a:cubicBezTo>
                    <a:pt x="4186186" y="666754"/>
                    <a:pt x="4372971" y="414818"/>
                    <a:pt x="4416596" y="352905"/>
                  </a:cubicBezTo>
                  <a:cubicBezTo>
                    <a:pt x="4431836" y="331379"/>
                    <a:pt x="4441837" y="329569"/>
                    <a:pt x="4463554" y="345762"/>
                  </a:cubicBezTo>
                  <a:cubicBezTo>
                    <a:pt x="4530229" y="395577"/>
                    <a:pt x="4599000" y="442536"/>
                    <a:pt x="4669484" y="492351"/>
                  </a:cubicBezTo>
                  <a:cubicBezTo>
                    <a:pt x="4671390" y="483493"/>
                    <a:pt x="4673580" y="479207"/>
                    <a:pt x="4673009" y="475302"/>
                  </a:cubicBezTo>
                  <a:cubicBezTo>
                    <a:pt x="4647672" y="322997"/>
                    <a:pt x="4621955" y="170692"/>
                    <a:pt x="4596904" y="18197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n>
                  <a:solidFill>
                    <a:schemeClr val="bg2"/>
                  </a:solidFill>
                </a:ln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9" name="Freeform: Shape 330">
              <a:extLst>
                <a:ext uri="{FF2B5EF4-FFF2-40B4-BE49-F238E27FC236}">
                  <a16:creationId xmlns:a16="http://schemas.microsoft.com/office/drawing/2014/main" id="{6971AADB-69C4-6030-C177-9250FACDCA94}"/>
                </a:ext>
              </a:extLst>
            </p:cNvPr>
            <p:cNvSpPr/>
            <p:nvPr/>
          </p:nvSpPr>
          <p:spPr>
            <a:xfrm>
              <a:off x="6313646" y="767143"/>
              <a:ext cx="2081176" cy="1837789"/>
            </a:xfrm>
            <a:custGeom>
              <a:avLst/>
              <a:gdLst>
                <a:gd name="connsiteX0" fmla="*/ 1925955 w 2081176"/>
                <a:gd name="connsiteY0" fmla="*/ 1573911 h 1837789"/>
                <a:gd name="connsiteX1" fmla="*/ 2053304 w 2081176"/>
                <a:gd name="connsiteY1" fmla="*/ 1666113 h 1837789"/>
                <a:gd name="connsiteX2" fmla="*/ 2059210 w 2081176"/>
                <a:gd name="connsiteY2" fmla="*/ 1743742 h 1837789"/>
                <a:gd name="connsiteX3" fmla="*/ 2025967 w 2081176"/>
                <a:gd name="connsiteY3" fmla="*/ 1789557 h 1837789"/>
                <a:gd name="connsiteX4" fmla="*/ 1934432 w 2081176"/>
                <a:gd name="connsiteY4" fmla="*/ 1823752 h 1837789"/>
                <a:gd name="connsiteX5" fmla="*/ 1808511 w 2081176"/>
                <a:gd name="connsiteY5" fmla="*/ 1729931 h 1837789"/>
                <a:gd name="connsiteX6" fmla="*/ 1808417 w 2081176"/>
                <a:gd name="connsiteY6" fmla="*/ 1716119 h 1837789"/>
                <a:gd name="connsiteX7" fmla="*/ 1781937 w 2081176"/>
                <a:gd name="connsiteY7" fmla="*/ 1599057 h 1837789"/>
                <a:gd name="connsiteX8" fmla="*/ 1051274 w 2081176"/>
                <a:gd name="connsiteY8" fmla="*/ 971550 h 1837789"/>
                <a:gd name="connsiteX9" fmla="*/ 391382 w 2081176"/>
                <a:gd name="connsiteY9" fmla="*/ 399955 h 1837789"/>
                <a:gd name="connsiteX10" fmla="*/ 42863 w 2081176"/>
                <a:gd name="connsiteY10" fmla="*/ 99536 h 1837789"/>
                <a:gd name="connsiteX11" fmla="*/ 25908 w 2081176"/>
                <a:gd name="connsiteY11" fmla="*/ 94297 h 1837789"/>
                <a:gd name="connsiteX12" fmla="*/ 0 w 2081176"/>
                <a:gd name="connsiteY12" fmla="*/ 0 h 1837789"/>
                <a:gd name="connsiteX13" fmla="*/ 239649 w 2081176"/>
                <a:gd name="connsiteY13" fmla="*/ 201073 h 1837789"/>
                <a:gd name="connsiteX14" fmla="*/ 764191 w 2081176"/>
                <a:gd name="connsiteY14" fmla="*/ 654463 h 1837789"/>
                <a:gd name="connsiteX15" fmla="*/ 1221200 w 2081176"/>
                <a:gd name="connsiteY15" fmla="*/ 1047940 h 1837789"/>
                <a:gd name="connsiteX16" fmla="*/ 1746599 w 2081176"/>
                <a:gd name="connsiteY16" fmla="*/ 1500187 h 1837789"/>
                <a:gd name="connsiteX17" fmla="*/ 1842993 w 2081176"/>
                <a:gd name="connsiteY17" fmla="*/ 1584770 h 1837789"/>
                <a:gd name="connsiteX18" fmla="*/ 1901380 w 2081176"/>
                <a:gd name="connsiteY18" fmla="*/ 1582960 h 1837789"/>
                <a:gd name="connsiteX19" fmla="*/ 1925955 w 2081176"/>
                <a:gd name="connsiteY19" fmla="*/ 1573911 h 183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81176" h="1837789">
                  <a:moveTo>
                    <a:pt x="1925955" y="1573911"/>
                  </a:moveTo>
                  <a:cubicBezTo>
                    <a:pt x="1963579" y="1611249"/>
                    <a:pt x="2006251" y="1641729"/>
                    <a:pt x="2053304" y="1666113"/>
                  </a:cubicBezTo>
                  <a:cubicBezTo>
                    <a:pt x="2089118" y="1689449"/>
                    <a:pt x="2089690" y="1714310"/>
                    <a:pt x="2059210" y="1743742"/>
                  </a:cubicBezTo>
                  <a:cubicBezTo>
                    <a:pt x="2045780" y="1756696"/>
                    <a:pt x="2035397" y="1773269"/>
                    <a:pt x="2025967" y="1789557"/>
                  </a:cubicBezTo>
                  <a:cubicBezTo>
                    <a:pt x="2004631" y="1826895"/>
                    <a:pt x="1981390" y="1856327"/>
                    <a:pt x="1934432" y="1823752"/>
                  </a:cubicBezTo>
                  <a:cubicBezTo>
                    <a:pt x="1900809" y="1781270"/>
                    <a:pt x="1855851" y="1753933"/>
                    <a:pt x="1808511" y="1729931"/>
                  </a:cubicBezTo>
                  <a:cubicBezTo>
                    <a:pt x="1808417" y="1725168"/>
                    <a:pt x="1806130" y="1718405"/>
                    <a:pt x="1808417" y="1716119"/>
                  </a:cubicBezTo>
                  <a:cubicBezTo>
                    <a:pt x="1861756" y="1662779"/>
                    <a:pt x="1820608" y="1632204"/>
                    <a:pt x="1781937" y="1599057"/>
                  </a:cubicBezTo>
                  <a:cubicBezTo>
                    <a:pt x="1538097" y="1390269"/>
                    <a:pt x="1294352" y="1181291"/>
                    <a:pt x="1051274" y="971550"/>
                  </a:cubicBezTo>
                  <a:cubicBezTo>
                    <a:pt x="830866" y="781526"/>
                    <a:pt x="611410" y="590455"/>
                    <a:pt x="391382" y="399955"/>
                  </a:cubicBezTo>
                  <a:cubicBezTo>
                    <a:pt x="275368" y="299561"/>
                    <a:pt x="159163" y="199453"/>
                    <a:pt x="42863" y="99536"/>
                  </a:cubicBezTo>
                  <a:cubicBezTo>
                    <a:pt x="38767" y="96012"/>
                    <a:pt x="31623" y="96012"/>
                    <a:pt x="25908" y="94297"/>
                  </a:cubicBezTo>
                  <a:cubicBezTo>
                    <a:pt x="17240" y="62865"/>
                    <a:pt x="8668" y="31432"/>
                    <a:pt x="0" y="0"/>
                  </a:cubicBezTo>
                  <a:cubicBezTo>
                    <a:pt x="84963" y="60960"/>
                    <a:pt x="160401" y="133445"/>
                    <a:pt x="239649" y="201073"/>
                  </a:cubicBezTo>
                  <a:cubicBezTo>
                    <a:pt x="415385" y="351092"/>
                    <a:pt x="589311" y="503396"/>
                    <a:pt x="764191" y="654463"/>
                  </a:cubicBezTo>
                  <a:cubicBezTo>
                    <a:pt x="916305" y="785813"/>
                    <a:pt x="1068896" y="916781"/>
                    <a:pt x="1221200" y="1047940"/>
                  </a:cubicBezTo>
                  <a:cubicBezTo>
                    <a:pt x="1396365" y="1198721"/>
                    <a:pt x="1571530" y="1349407"/>
                    <a:pt x="1746599" y="1500187"/>
                  </a:cubicBezTo>
                  <a:cubicBezTo>
                    <a:pt x="1778984" y="1528096"/>
                    <a:pt x="1812512" y="1554861"/>
                    <a:pt x="1842993" y="1584770"/>
                  </a:cubicBezTo>
                  <a:cubicBezTo>
                    <a:pt x="1865185" y="1606582"/>
                    <a:pt x="1882712" y="1616297"/>
                    <a:pt x="1901380" y="1582960"/>
                  </a:cubicBezTo>
                  <a:cubicBezTo>
                    <a:pt x="1906715" y="1573340"/>
                    <a:pt x="1915763" y="1571625"/>
                    <a:pt x="1925955" y="157391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n>
                  <a:solidFill>
                    <a:schemeClr val="bg2"/>
                  </a:solidFill>
                </a:ln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0" name="Freeform: Shape 331">
              <a:extLst>
                <a:ext uri="{FF2B5EF4-FFF2-40B4-BE49-F238E27FC236}">
                  <a16:creationId xmlns:a16="http://schemas.microsoft.com/office/drawing/2014/main" id="{28F8BE90-6009-4FC5-37BE-AFDEF1EE16E8}"/>
                </a:ext>
              </a:extLst>
            </p:cNvPr>
            <p:cNvSpPr/>
            <p:nvPr/>
          </p:nvSpPr>
          <p:spPr>
            <a:xfrm>
              <a:off x="2555615" y="2122932"/>
              <a:ext cx="408063" cy="549211"/>
            </a:xfrm>
            <a:custGeom>
              <a:avLst/>
              <a:gdLst>
                <a:gd name="connsiteX0" fmla="*/ 406469 w 408063"/>
                <a:gd name="connsiteY0" fmla="*/ 112014 h 549211"/>
                <a:gd name="connsiteX1" fmla="*/ 273309 w 408063"/>
                <a:gd name="connsiteY1" fmla="*/ 238982 h 549211"/>
                <a:gd name="connsiteX2" fmla="*/ 273214 w 408063"/>
                <a:gd name="connsiteY2" fmla="*/ 354521 h 549211"/>
                <a:gd name="connsiteX3" fmla="*/ 241496 w 408063"/>
                <a:gd name="connsiteY3" fmla="*/ 325279 h 549211"/>
                <a:gd name="connsiteX4" fmla="*/ 198728 w 408063"/>
                <a:gd name="connsiteY4" fmla="*/ 303657 h 549211"/>
                <a:gd name="connsiteX5" fmla="*/ 169582 w 408063"/>
                <a:gd name="connsiteY5" fmla="*/ 348996 h 549211"/>
                <a:gd name="connsiteX6" fmla="*/ 184250 w 408063"/>
                <a:gd name="connsiteY6" fmla="*/ 412718 h 549211"/>
                <a:gd name="connsiteX7" fmla="*/ 122147 w 408063"/>
                <a:gd name="connsiteY7" fmla="*/ 549211 h 549211"/>
                <a:gd name="connsiteX8" fmla="*/ 3180 w 408063"/>
                <a:gd name="connsiteY8" fmla="*/ 258223 h 549211"/>
                <a:gd name="connsiteX9" fmla="*/ 156914 w 408063"/>
                <a:gd name="connsiteY9" fmla="*/ 54578 h 549211"/>
                <a:gd name="connsiteX10" fmla="*/ 275500 w 408063"/>
                <a:gd name="connsiteY10" fmla="*/ 54292 h 549211"/>
                <a:gd name="connsiteX11" fmla="*/ 363225 w 408063"/>
                <a:gd name="connsiteY11" fmla="*/ 0 h 549211"/>
                <a:gd name="connsiteX12" fmla="*/ 406469 w 408063"/>
                <a:gd name="connsiteY12" fmla="*/ 112014 h 549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8063" h="549211">
                  <a:moveTo>
                    <a:pt x="406469" y="112014"/>
                  </a:moveTo>
                  <a:cubicBezTo>
                    <a:pt x="320934" y="109442"/>
                    <a:pt x="274928" y="152971"/>
                    <a:pt x="273309" y="238982"/>
                  </a:cubicBezTo>
                  <a:cubicBezTo>
                    <a:pt x="272547" y="276796"/>
                    <a:pt x="273214" y="314611"/>
                    <a:pt x="273214" y="354521"/>
                  </a:cubicBezTo>
                  <a:cubicBezTo>
                    <a:pt x="253973" y="353949"/>
                    <a:pt x="251497" y="335089"/>
                    <a:pt x="241496" y="325279"/>
                  </a:cubicBezTo>
                  <a:cubicBezTo>
                    <a:pt x="229399" y="313277"/>
                    <a:pt x="219017" y="295084"/>
                    <a:pt x="198728" y="303657"/>
                  </a:cubicBezTo>
                  <a:cubicBezTo>
                    <a:pt x="180250" y="311467"/>
                    <a:pt x="171677" y="329089"/>
                    <a:pt x="169582" y="348996"/>
                  </a:cubicBezTo>
                  <a:cubicBezTo>
                    <a:pt x="167201" y="371856"/>
                    <a:pt x="179869" y="391382"/>
                    <a:pt x="184250" y="412718"/>
                  </a:cubicBezTo>
                  <a:cubicBezTo>
                    <a:pt x="199871" y="488061"/>
                    <a:pt x="183774" y="532543"/>
                    <a:pt x="122147" y="549211"/>
                  </a:cubicBezTo>
                  <a:cubicBezTo>
                    <a:pt x="91763" y="448532"/>
                    <a:pt x="20897" y="365188"/>
                    <a:pt x="3180" y="258223"/>
                  </a:cubicBezTo>
                  <a:cubicBezTo>
                    <a:pt x="-14917" y="148780"/>
                    <a:pt x="45281" y="62960"/>
                    <a:pt x="156914" y="54578"/>
                  </a:cubicBezTo>
                  <a:cubicBezTo>
                    <a:pt x="196252" y="51625"/>
                    <a:pt x="235971" y="53721"/>
                    <a:pt x="275500" y="54292"/>
                  </a:cubicBezTo>
                  <a:cubicBezTo>
                    <a:pt x="315981" y="54864"/>
                    <a:pt x="351414" y="47911"/>
                    <a:pt x="363225" y="0"/>
                  </a:cubicBezTo>
                  <a:cubicBezTo>
                    <a:pt x="395229" y="32480"/>
                    <a:pt x="413803" y="67342"/>
                    <a:pt x="406469" y="112014"/>
                  </a:cubicBezTo>
                  <a:close/>
                </a:path>
              </a:pathLst>
            </a:custGeom>
            <a:solidFill>
              <a:srgbClr val="0202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n>
                  <a:solidFill>
                    <a:schemeClr val="bg2"/>
                  </a:solidFill>
                </a:ln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" name="Freeform: Shape 332">
              <a:extLst>
                <a:ext uri="{FF2B5EF4-FFF2-40B4-BE49-F238E27FC236}">
                  <a16:creationId xmlns:a16="http://schemas.microsoft.com/office/drawing/2014/main" id="{D8AC5C85-B9B9-B942-2427-45C60340630D}"/>
                </a:ext>
              </a:extLst>
            </p:cNvPr>
            <p:cNvSpPr/>
            <p:nvPr/>
          </p:nvSpPr>
          <p:spPr>
            <a:xfrm>
              <a:off x="3949702" y="926306"/>
              <a:ext cx="1458211" cy="1886616"/>
            </a:xfrm>
            <a:custGeom>
              <a:avLst/>
              <a:gdLst>
                <a:gd name="connsiteX0" fmla="*/ 1455830 w 1458211"/>
                <a:gd name="connsiteY0" fmla="*/ 0 h 1886616"/>
                <a:gd name="connsiteX1" fmla="*/ 1458211 w 1458211"/>
                <a:gd name="connsiteY1" fmla="*/ 90297 h 1886616"/>
                <a:gd name="connsiteX2" fmla="*/ 1246089 w 1458211"/>
                <a:gd name="connsiteY2" fmla="*/ 357473 h 1886616"/>
                <a:gd name="connsiteX3" fmla="*/ 427892 w 1458211"/>
                <a:gd name="connsiteY3" fmla="*/ 1410557 h 1886616"/>
                <a:gd name="connsiteX4" fmla="*/ 37748 w 1458211"/>
                <a:gd name="connsiteY4" fmla="*/ 1886617 h 1886616"/>
                <a:gd name="connsiteX5" fmla="*/ 29 w 1458211"/>
                <a:gd name="connsiteY5" fmla="*/ 1849088 h 1886616"/>
                <a:gd name="connsiteX6" fmla="*/ 475041 w 1458211"/>
                <a:gd name="connsiteY6" fmla="*/ 1265301 h 1886616"/>
                <a:gd name="connsiteX7" fmla="*/ 1362199 w 1458211"/>
                <a:gd name="connsiteY7" fmla="*/ 124492 h 1886616"/>
                <a:gd name="connsiteX8" fmla="*/ 1455830 w 1458211"/>
                <a:gd name="connsiteY8" fmla="*/ 0 h 188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8211" h="1886616">
                  <a:moveTo>
                    <a:pt x="1455830" y="0"/>
                  </a:moveTo>
                  <a:cubicBezTo>
                    <a:pt x="1456592" y="30099"/>
                    <a:pt x="1457354" y="60198"/>
                    <a:pt x="1458211" y="90297"/>
                  </a:cubicBezTo>
                  <a:cubicBezTo>
                    <a:pt x="1381440" y="174593"/>
                    <a:pt x="1316003" y="267843"/>
                    <a:pt x="1246089" y="357473"/>
                  </a:cubicBezTo>
                  <a:cubicBezTo>
                    <a:pt x="972817" y="708088"/>
                    <a:pt x="700688" y="1059561"/>
                    <a:pt x="427892" y="1410557"/>
                  </a:cubicBezTo>
                  <a:cubicBezTo>
                    <a:pt x="382362" y="1469136"/>
                    <a:pt x="84040" y="1828705"/>
                    <a:pt x="37748" y="1886617"/>
                  </a:cubicBezTo>
                  <a:cubicBezTo>
                    <a:pt x="17460" y="1881854"/>
                    <a:pt x="-828" y="1875187"/>
                    <a:pt x="29" y="1849088"/>
                  </a:cubicBezTo>
                  <a:cubicBezTo>
                    <a:pt x="80706" y="1760030"/>
                    <a:pt x="401222" y="1359789"/>
                    <a:pt x="475041" y="1265301"/>
                  </a:cubicBezTo>
                  <a:cubicBezTo>
                    <a:pt x="771459" y="885634"/>
                    <a:pt x="1066639" y="504920"/>
                    <a:pt x="1362199" y="124492"/>
                  </a:cubicBezTo>
                  <a:cubicBezTo>
                    <a:pt x="1394108" y="83534"/>
                    <a:pt x="1424683" y="41529"/>
                    <a:pt x="145583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n>
                  <a:solidFill>
                    <a:schemeClr val="bg2"/>
                  </a:solidFill>
                </a:ln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2" name="Freeform: Shape 333">
              <a:extLst>
                <a:ext uri="{FF2B5EF4-FFF2-40B4-BE49-F238E27FC236}">
                  <a16:creationId xmlns:a16="http://schemas.microsoft.com/office/drawing/2014/main" id="{C188DA7A-955A-EC73-0536-DB754109439B}"/>
                </a:ext>
              </a:extLst>
            </p:cNvPr>
            <p:cNvSpPr/>
            <p:nvPr/>
          </p:nvSpPr>
          <p:spPr>
            <a:xfrm>
              <a:off x="3849719" y="2754178"/>
              <a:ext cx="181248" cy="286392"/>
            </a:xfrm>
            <a:custGeom>
              <a:avLst/>
              <a:gdLst>
                <a:gd name="connsiteX0" fmla="*/ 36957 w 181248"/>
                <a:gd name="connsiteY0" fmla="*/ 286392 h 286392"/>
                <a:gd name="connsiteX1" fmla="*/ 24955 w 181248"/>
                <a:gd name="connsiteY1" fmla="*/ 156948 h 286392"/>
                <a:gd name="connsiteX2" fmla="*/ 0 w 181248"/>
                <a:gd name="connsiteY2" fmla="*/ 107894 h 286392"/>
                <a:gd name="connsiteX3" fmla="*/ 91345 w 181248"/>
                <a:gd name="connsiteY3" fmla="*/ 12072 h 286392"/>
                <a:gd name="connsiteX4" fmla="*/ 180499 w 181248"/>
                <a:gd name="connsiteY4" fmla="*/ 23883 h 286392"/>
                <a:gd name="connsiteX5" fmla="*/ 69342 w 181248"/>
                <a:gd name="connsiteY5" fmla="*/ 252579 h 286392"/>
                <a:gd name="connsiteX6" fmla="*/ 36957 w 181248"/>
                <a:gd name="connsiteY6" fmla="*/ 286392 h 286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248" h="286392">
                  <a:moveTo>
                    <a:pt x="36957" y="286392"/>
                  </a:moveTo>
                  <a:cubicBezTo>
                    <a:pt x="24289" y="244006"/>
                    <a:pt x="30861" y="199906"/>
                    <a:pt x="24955" y="156948"/>
                  </a:cubicBezTo>
                  <a:cubicBezTo>
                    <a:pt x="22384" y="138374"/>
                    <a:pt x="27527" y="114371"/>
                    <a:pt x="0" y="107894"/>
                  </a:cubicBezTo>
                  <a:cubicBezTo>
                    <a:pt x="28766" y="63698"/>
                    <a:pt x="36576" y="33789"/>
                    <a:pt x="91345" y="12072"/>
                  </a:cubicBezTo>
                  <a:cubicBezTo>
                    <a:pt x="110014" y="4643"/>
                    <a:pt x="181261" y="-16217"/>
                    <a:pt x="180499" y="23883"/>
                  </a:cubicBezTo>
                  <a:cubicBezTo>
                    <a:pt x="187928" y="121705"/>
                    <a:pt x="139351" y="192190"/>
                    <a:pt x="69342" y="252579"/>
                  </a:cubicBezTo>
                  <a:cubicBezTo>
                    <a:pt x="57531" y="262770"/>
                    <a:pt x="47625" y="275058"/>
                    <a:pt x="36957" y="286392"/>
                  </a:cubicBezTo>
                  <a:close/>
                </a:path>
              </a:pathLst>
            </a:custGeom>
            <a:solidFill>
              <a:srgbClr val="F9B99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n>
                  <a:solidFill>
                    <a:schemeClr val="bg2"/>
                  </a:solidFill>
                </a:ln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3" name="Freeform: Shape 334">
              <a:extLst>
                <a:ext uri="{FF2B5EF4-FFF2-40B4-BE49-F238E27FC236}">
                  <a16:creationId xmlns:a16="http://schemas.microsoft.com/office/drawing/2014/main" id="{18C777E9-A2F9-E6C4-5612-BFBD2D95B59A}"/>
                </a:ext>
              </a:extLst>
            </p:cNvPr>
            <p:cNvSpPr/>
            <p:nvPr/>
          </p:nvSpPr>
          <p:spPr>
            <a:xfrm>
              <a:off x="3968686" y="2447305"/>
              <a:ext cx="270134" cy="166926"/>
            </a:xfrm>
            <a:custGeom>
              <a:avLst/>
              <a:gdLst>
                <a:gd name="connsiteX0" fmla="*/ 232410 w 270134"/>
                <a:gd name="connsiteY0" fmla="*/ 26052 h 166926"/>
                <a:gd name="connsiteX1" fmla="*/ 270129 w 270134"/>
                <a:gd name="connsiteY1" fmla="*/ 63485 h 166926"/>
                <a:gd name="connsiteX2" fmla="*/ 250317 w 270134"/>
                <a:gd name="connsiteY2" fmla="*/ 90250 h 166926"/>
                <a:gd name="connsiteX3" fmla="*/ 70485 w 270134"/>
                <a:gd name="connsiteY3" fmla="*/ 166926 h 166926"/>
                <a:gd name="connsiteX4" fmla="*/ 0 w 270134"/>
                <a:gd name="connsiteY4" fmla="*/ 52150 h 166926"/>
                <a:gd name="connsiteX5" fmla="*/ 160306 w 270134"/>
                <a:gd name="connsiteY5" fmla="*/ 2620 h 166926"/>
                <a:gd name="connsiteX6" fmla="*/ 232410 w 270134"/>
                <a:gd name="connsiteY6" fmla="*/ 26052 h 16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34" h="166926">
                  <a:moveTo>
                    <a:pt x="232410" y="26052"/>
                  </a:moveTo>
                  <a:cubicBezTo>
                    <a:pt x="243650" y="39863"/>
                    <a:pt x="268891" y="39672"/>
                    <a:pt x="270129" y="63485"/>
                  </a:cubicBezTo>
                  <a:cubicBezTo>
                    <a:pt x="270415" y="77487"/>
                    <a:pt x="258699" y="82630"/>
                    <a:pt x="250317" y="90250"/>
                  </a:cubicBezTo>
                  <a:cubicBezTo>
                    <a:pt x="203644" y="110252"/>
                    <a:pt x="146113" y="134827"/>
                    <a:pt x="70485" y="166926"/>
                  </a:cubicBezTo>
                  <a:cubicBezTo>
                    <a:pt x="43815" y="130636"/>
                    <a:pt x="19812" y="92631"/>
                    <a:pt x="0" y="52150"/>
                  </a:cubicBezTo>
                  <a:cubicBezTo>
                    <a:pt x="53530" y="35862"/>
                    <a:pt x="107633" y="21289"/>
                    <a:pt x="160306" y="2620"/>
                  </a:cubicBezTo>
                  <a:cubicBezTo>
                    <a:pt x="192691" y="-8810"/>
                    <a:pt x="207835" y="20527"/>
                    <a:pt x="232410" y="26052"/>
                  </a:cubicBezTo>
                  <a:close/>
                </a:path>
              </a:pathLst>
            </a:custGeom>
            <a:solidFill>
              <a:srgbClr val="F9B99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n>
                  <a:solidFill>
                    <a:schemeClr val="bg2"/>
                  </a:solidFill>
                </a:ln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4" name="Freeform: Shape 335">
              <a:extLst>
                <a:ext uri="{FF2B5EF4-FFF2-40B4-BE49-F238E27FC236}">
                  <a16:creationId xmlns:a16="http://schemas.microsoft.com/office/drawing/2014/main" id="{75AB0682-56F6-AF48-6266-2308E68FA450}"/>
                </a:ext>
              </a:extLst>
            </p:cNvPr>
            <p:cNvSpPr/>
            <p:nvPr/>
          </p:nvSpPr>
          <p:spPr>
            <a:xfrm>
              <a:off x="5674993" y="722849"/>
              <a:ext cx="399958" cy="406258"/>
            </a:xfrm>
            <a:custGeom>
              <a:avLst/>
              <a:gdLst>
                <a:gd name="connsiteX0" fmla="*/ 399957 w 399958"/>
                <a:gd name="connsiteY0" fmla="*/ 206505 h 406258"/>
                <a:gd name="connsiteX1" fmla="*/ 200884 w 399958"/>
                <a:gd name="connsiteY1" fmla="*/ 406244 h 406258"/>
                <a:gd name="connsiteX2" fmla="*/ 2 w 399958"/>
                <a:gd name="connsiteY2" fmla="*/ 202314 h 406258"/>
                <a:gd name="connsiteX3" fmla="*/ 202789 w 399958"/>
                <a:gd name="connsiteY3" fmla="*/ 3 h 406258"/>
                <a:gd name="connsiteX4" fmla="*/ 399957 w 399958"/>
                <a:gd name="connsiteY4" fmla="*/ 206505 h 40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958" h="406258">
                  <a:moveTo>
                    <a:pt x="399957" y="206505"/>
                  </a:moveTo>
                  <a:cubicBezTo>
                    <a:pt x="399480" y="317566"/>
                    <a:pt x="312422" y="404910"/>
                    <a:pt x="200884" y="406244"/>
                  </a:cubicBezTo>
                  <a:cubicBezTo>
                    <a:pt x="91252" y="407577"/>
                    <a:pt x="-474" y="314423"/>
                    <a:pt x="2" y="202314"/>
                  </a:cubicBezTo>
                  <a:cubicBezTo>
                    <a:pt x="478" y="89728"/>
                    <a:pt x="89823" y="574"/>
                    <a:pt x="202789" y="3"/>
                  </a:cubicBezTo>
                  <a:cubicBezTo>
                    <a:pt x="311374" y="-569"/>
                    <a:pt x="400433" y="92681"/>
                    <a:pt x="399957" y="20650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n>
                  <a:solidFill>
                    <a:schemeClr val="bg2"/>
                  </a:solidFill>
                </a:ln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5" name="Freeform: Shape 336">
              <a:extLst>
                <a:ext uri="{FF2B5EF4-FFF2-40B4-BE49-F238E27FC236}">
                  <a16:creationId xmlns:a16="http://schemas.microsoft.com/office/drawing/2014/main" id="{930F5031-CA9D-852D-AF7B-FDF96FCFE56E}"/>
                </a:ext>
              </a:extLst>
            </p:cNvPr>
            <p:cNvSpPr/>
            <p:nvPr/>
          </p:nvSpPr>
          <p:spPr>
            <a:xfrm>
              <a:off x="5838305" y="513492"/>
              <a:ext cx="73674" cy="74479"/>
            </a:xfrm>
            <a:custGeom>
              <a:avLst/>
              <a:gdLst>
                <a:gd name="connsiteX0" fmla="*/ 35286 w 73674"/>
                <a:gd name="connsiteY0" fmla="*/ 0 h 74479"/>
                <a:gd name="connsiteX1" fmla="*/ 73481 w 73674"/>
                <a:gd name="connsiteY1" fmla="*/ 34004 h 74479"/>
                <a:gd name="connsiteX2" fmla="*/ 38239 w 73674"/>
                <a:gd name="connsiteY2" fmla="*/ 74390 h 74479"/>
                <a:gd name="connsiteX3" fmla="*/ 234 w 73674"/>
                <a:gd name="connsiteY3" fmla="*/ 41148 h 74479"/>
                <a:gd name="connsiteX4" fmla="*/ 35286 w 73674"/>
                <a:gd name="connsiteY4" fmla="*/ 0 h 7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74" h="74479">
                  <a:moveTo>
                    <a:pt x="35286" y="0"/>
                  </a:moveTo>
                  <a:cubicBezTo>
                    <a:pt x="57194" y="1619"/>
                    <a:pt x="71767" y="12763"/>
                    <a:pt x="73481" y="34004"/>
                  </a:cubicBezTo>
                  <a:cubicBezTo>
                    <a:pt x="75481" y="57722"/>
                    <a:pt x="61861" y="72962"/>
                    <a:pt x="38239" y="74390"/>
                  </a:cubicBezTo>
                  <a:cubicBezTo>
                    <a:pt x="16522" y="75724"/>
                    <a:pt x="2234" y="61912"/>
                    <a:pt x="234" y="41148"/>
                  </a:cubicBezTo>
                  <a:cubicBezTo>
                    <a:pt x="-2052" y="17336"/>
                    <a:pt x="12616" y="4191"/>
                    <a:pt x="3528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n>
                  <a:solidFill>
                    <a:schemeClr val="bg2"/>
                  </a:solidFill>
                </a:ln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6" name="Freeform: Shape 337">
              <a:extLst>
                <a:ext uri="{FF2B5EF4-FFF2-40B4-BE49-F238E27FC236}">
                  <a16:creationId xmlns:a16="http://schemas.microsoft.com/office/drawing/2014/main" id="{A512A4DB-EC1A-6BCB-127C-91C098746A05}"/>
                </a:ext>
              </a:extLst>
            </p:cNvPr>
            <p:cNvSpPr/>
            <p:nvPr/>
          </p:nvSpPr>
          <p:spPr>
            <a:xfrm>
              <a:off x="5485923" y="906494"/>
              <a:ext cx="74600" cy="72436"/>
            </a:xfrm>
            <a:custGeom>
              <a:avLst/>
              <a:gdLst>
                <a:gd name="connsiteX0" fmla="*/ 36957 w 74600"/>
                <a:gd name="connsiteY0" fmla="*/ 0 h 72436"/>
                <a:gd name="connsiteX1" fmla="*/ 74581 w 74600"/>
                <a:gd name="connsiteY1" fmla="*/ 39148 h 72436"/>
                <a:gd name="connsiteX2" fmla="*/ 38767 w 74600"/>
                <a:gd name="connsiteY2" fmla="*/ 72390 h 72436"/>
                <a:gd name="connsiteX3" fmla="*/ 0 w 74600"/>
                <a:gd name="connsiteY3" fmla="*/ 34957 h 72436"/>
                <a:gd name="connsiteX4" fmla="*/ 36957 w 74600"/>
                <a:gd name="connsiteY4" fmla="*/ 0 h 7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600" h="72436">
                  <a:moveTo>
                    <a:pt x="36957" y="0"/>
                  </a:moveTo>
                  <a:cubicBezTo>
                    <a:pt x="58865" y="4191"/>
                    <a:pt x="75248" y="13621"/>
                    <a:pt x="74581" y="39148"/>
                  </a:cubicBezTo>
                  <a:cubicBezTo>
                    <a:pt x="74010" y="62294"/>
                    <a:pt x="60960" y="73247"/>
                    <a:pt x="38767" y="72390"/>
                  </a:cubicBezTo>
                  <a:cubicBezTo>
                    <a:pt x="15336" y="71533"/>
                    <a:pt x="191" y="59055"/>
                    <a:pt x="0" y="34957"/>
                  </a:cubicBezTo>
                  <a:cubicBezTo>
                    <a:pt x="-95" y="11811"/>
                    <a:pt x="17336" y="4191"/>
                    <a:pt x="3695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n>
                  <a:solidFill>
                    <a:schemeClr val="bg2"/>
                  </a:solidFill>
                </a:ln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7" name="Freeform: Shape 338">
              <a:extLst>
                <a:ext uri="{FF2B5EF4-FFF2-40B4-BE49-F238E27FC236}">
                  <a16:creationId xmlns:a16="http://schemas.microsoft.com/office/drawing/2014/main" id="{6D842AE4-304D-39FC-FBAA-3FE08836E218}"/>
                </a:ext>
              </a:extLst>
            </p:cNvPr>
            <p:cNvSpPr/>
            <p:nvPr/>
          </p:nvSpPr>
          <p:spPr>
            <a:xfrm>
              <a:off x="5839301" y="1275778"/>
              <a:ext cx="73438" cy="73778"/>
            </a:xfrm>
            <a:custGeom>
              <a:avLst/>
              <a:gdLst>
                <a:gd name="connsiteX0" fmla="*/ 40196 w 73438"/>
                <a:gd name="connsiteY0" fmla="*/ 0 h 73778"/>
                <a:gd name="connsiteX1" fmla="*/ 73438 w 73438"/>
                <a:gd name="connsiteY1" fmla="*/ 39719 h 73778"/>
                <a:gd name="connsiteX2" fmla="*/ 37624 w 73438"/>
                <a:gd name="connsiteY2" fmla="*/ 73723 h 73778"/>
                <a:gd name="connsiteX3" fmla="*/ 0 w 73438"/>
                <a:gd name="connsiteY3" fmla="*/ 39243 h 73778"/>
                <a:gd name="connsiteX4" fmla="*/ 40196 w 73438"/>
                <a:gd name="connsiteY4" fmla="*/ 0 h 7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8" h="73778">
                  <a:moveTo>
                    <a:pt x="40196" y="0"/>
                  </a:moveTo>
                  <a:cubicBezTo>
                    <a:pt x="61341" y="4953"/>
                    <a:pt x="73533" y="17335"/>
                    <a:pt x="73438" y="39719"/>
                  </a:cubicBezTo>
                  <a:cubicBezTo>
                    <a:pt x="73343" y="63341"/>
                    <a:pt x="60865" y="74676"/>
                    <a:pt x="37624" y="73723"/>
                  </a:cubicBezTo>
                  <a:cubicBezTo>
                    <a:pt x="15716" y="72866"/>
                    <a:pt x="0" y="61246"/>
                    <a:pt x="0" y="39243"/>
                  </a:cubicBezTo>
                  <a:cubicBezTo>
                    <a:pt x="0" y="15430"/>
                    <a:pt x="17336" y="3715"/>
                    <a:pt x="4019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n>
                  <a:solidFill>
                    <a:schemeClr val="bg2"/>
                  </a:solidFill>
                </a:ln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8" name="Freeform: Shape 339">
              <a:extLst>
                <a:ext uri="{FF2B5EF4-FFF2-40B4-BE49-F238E27FC236}">
                  <a16:creationId xmlns:a16="http://schemas.microsoft.com/office/drawing/2014/main" id="{FF4928DE-C5B3-2048-E8B0-B3C8DE3B2072}"/>
                </a:ext>
              </a:extLst>
            </p:cNvPr>
            <p:cNvSpPr/>
            <p:nvPr/>
          </p:nvSpPr>
          <p:spPr>
            <a:xfrm>
              <a:off x="6219740" y="906589"/>
              <a:ext cx="73608" cy="72223"/>
            </a:xfrm>
            <a:custGeom>
              <a:avLst/>
              <a:gdLst>
                <a:gd name="connsiteX0" fmla="*/ 37423 w 73608"/>
                <a:gd name="connsiteY0" fmla="*/ 0 h 72223"/>
                <a:gd name="connsiteX1" fmla="*/ 73427 w 73608"/>
                <a:gd name="connsiteY1" fmla="*/ 41815 h 72223"/>
                <a:gd name="connsiteX2" fmla="*/ 39042 w 73608"/>
                <a:gd name="connsiteY2" fmla="*/ 72199 h 72223"/>
                <a:gd name="connsiteX3" fmla="*/ 85 w 73608"/>
                <a:gd name="connsiteY3" fmla="*/ 34957 h 72223"/>
                <a:gd name="connsiteX4" fmla="*/ 37423 w 73608"/>
                <a:gd name="connsiteY4" fmla="*/ 0 h 72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08" h="72223">
                  <a:moveTo>
                    <a:pt x="37423" y="0"/>
                  </a:moveTo>
                  <a:cubicBezTo>
                    <a:pt x="60664" y="4953"/>
                    <a:pt x="75428" y="16193"/>
                    <a:pt x="73427" y="41815"/>
                  </a:cubicBezTo>
                  <a:cubicBezTo>
                    <a:pt x="71808" y="63055"/>
                    <a:pt x="59235" y="72771"/>
                    <a:pt x="39042" y="72199"/>
                  </a:cubicBezTo>
                  <a:cubicBezTo>
                    <a:pt x="15420" y="71533"/>
                    <a:pt x="-1344" y="59912"/>
                    <a:pt x="85" y="34957"/>
                  </a:cubicBezTo>
                  <a:cubicBezTo>
                    <a:pt x="1228" y="13621"/>
                    <a:pt x="16754" y="2476"/>
                    <a:pt x="3742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n>
                  <a:solidFill>
                    <a:schemeClr val="bg2"/>
                  </a:solidFill>
                </a:ln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9" name="Freeform: Shape 340">
              <a:extLst>
                <a:ext uri="{FF2B5EF4-FFF2-40B4-BE49-F238E27FC236}">
                  <a16:creationId xmlns:a16="http://schemas.microsoft.com/office/drawing/2014/main" id="{F0779B86-4E36-3858-A3D2-0C8967AE0F0B}"/>
                </a:ext>
              </a:extLst>
            </p:cNvPr>
            <p:cNvSpPr/>
            <p:nvPr/>
          </p:nvSpPr>
          <p:spPr>
            <a:xfrm>
              <a:off x="2808701" y="4021094"/>
              <a:ext cx="1051360" cy="2136448"/>
            </a:xfrm>
            <a:custGeom>
              <a:avLst/>
              <a:gdLst>
                <a:gd name="connsiteX0" fmla="*/ 1049686 w 1051360"/>
                <a:gd name="connsiteY0" fmla="*/ 1906313 h 2136448"/>
                <a:gd name="connsiteX1" fmla="*/ 950625 w 1051360"/>
                <a:gd name="connsiteY1" fmla="*/ 1863641 h 2136448"/>
                <a:gd name="connsiteX2" fmla="*/ 879283 w 1051360"/>
                <a:gd name="connsiteY2" fmla="*/ 1862689 h 2136448"/>
                <a:gd name="connsiteX3" fmla="*/ 837087 w 1051360"/>
                <a:gd name="connsiteY3" fmla="*/ 1829923 h 2136448"/>
                <a:gd name="connsiteX4" fmla="*/ 744695 w 1051360"/>
                <a:gd name="connsiteY4" fmla="*/ 1415109 h 2136448"/>
                <a:gd name="connsiteX5" fmla="*/ 716691 w 1051360"/>
                <a:gd name="connsiteY5" fmla="*/ 1223847 h 2136448"/>
                <a:gd name="connsiteX6" fmla="*/ 716025 w 1051360"/>
                <a:gd name="connsiteY6" fmla="*/ 840752 h 2136448"/>
                <a:gd name="connsiteX7" fmla="*/ 545527 w 1051360"/>
                <a:gd name="connsiteY7" fmla="*/ 77037 h 2136448"/>
                <a:gd name="connsiteX8" fmla="*/ 510761 w 1051360"/>
                <a:gd name="connsiteY8" fmla="*/ 66655 h 2136448"/>
                <a:gd name="connsiteX9" fmla="*/ 355122 w 1051360"/>
                <a:gd name="connsiteY9" fmla="*/ 33127 h 2136448"/>
                <a:gd name="connsiteX10" fmla="*/ 289305 w 1051360"/>
                <a:gd name="connsiteY10" fmla="*/ 6076 h 2136448"/>
                <a:gd name="connsiteX11" fmla="*/ 213581 w 1051360"/>
                <a:gd name="connsiteY11" fmla="*/ 39127 h 2136448"/>
                <a:gd name="connsiteX12" fmla="*/ 173195 w 1051360"/>
                <a:gd name="connsiteY12" fmla="*/ 145522 h 2136448"/>
                <a:gd name="connsiteX13" fmla="*/ 37845 w 1051360"/>
                <a:gd name="connsiteY13" fmla="*/ 272776 h 2136448"/>
                <a:gd name="connsiteX14" fmla="*/ 30 w 1051360"/>
                <a:gd name="connsiteY14" fmla="*/ 306971 h 2136448"/>
                <a:gd name="connsiteX15" fmla="*/ 127094 w 1051360"/>
                <a:gd name="connsiteY15" fmla="*/ 470801 h 2136448"/>
                <a:gd name="connsiteX16" fmla="*/ 174147 w 1051360"/>
                <a:gd name="connsiteY16" fmla="*/ 528617 h 2136448"/>
                <a:gd name="connsiteX17" fmla="*/ 332643 w 1051360"/>
                <a:gd name="connsiteY17" fmla="*/ 1092116 h 2136448"/>
                <a:gd name="connsiteX18" fmla="*/ 396937 w 1051360"/>
                <a:gd name="connsiteY18" fmla="*/ 1477593 h 2136448"/>
                <a:gd name="connsiteX19" fmla="*/ 520095 w 1051360"/>
                <a:gd name="connsiteY19" fmla="*/ 1898598 h 2136448"/>
                <a:gd name="connsiteX20" fmla="*/ 532192 w 1051360"/>
                <a:gd name="connsiteY20" fmla="*/ 2071762 h 2136448"/>
                <a:gd name="connsiteX21" fmla="*/ 638015 w 1051360"/>
                <a:gd name="connsiteY21" fmla="*/ 2131484 h 2136448"/>
                <a:gd name="connsiteX22" fmla="*/ 788034 w 1051360"/>
                <a:gd name="connsiteY22" fmla="*/ 2066619 h 2136448"/>
                <a:gd name="connsiteX23" fmla="*/ 1049686 w 1051360"/>
                <a:gd name="connsiteY23" fmla="*/ 1906313 h 21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1360" h="2136448">
                  <a:moveTo>
                    <a:pt x="1049686" y="1906313"/>
                  </a:moveTo>
                  <a:cubicBezTo>
                    <a:pt x="1030254" y="1860022"/>
                    <a:pt x="990821" y="1861927"/>
                    <a:pt x="950625" y="1863641"/>
                  </a:cubicBezTo>
                  <a:cubicBezTo>
                    <a:pt x="926908" y="1864689"/>
                    <a:pt x="903000" y="1861546"/>
                    <a:pt x="879283" y="1862689"/>
                  </a:cubicBezTo>
                  <a:cubicBezTo>
                    <a:pt x="854614" y="1863832"/>
                    <a:pt x="845184" y="1854307"/>
                    <a:pt x="837087" y="1829923"/>
                  </a:cubicBezTo>
                  <a:cubicBezTo>
                    <a:pt x="792034" y="1694668"/>
                    <a:pt x="769365" y="1554650"/>
                    <a:pt x="744695" y="1415109"/>
                  </a:cubicBezTo>
                  <a:cubicBezTo>
                    <a:pt x="733456" y="1351577"/>
                    <a:pt x="708214" y="1288427"/>
                    <a:pt x="716691" y="1223847"/>
                  </a:cubicBezTo>
                  <a:cubicBezTo>
                    <a:pt x="733456" y="1095641"/>
                    <a:pt x="732598" y="968672"/>
                    <a:pt x="716025" y="840752"/>
                  </a:cubicBezTo>
                  <a:cubicBezTo>
                    <a:pt x="682306" y="580910"/>
                    <a:pt x="641920" y="322782"/>
                    <a:pt x="545527" y="77037"/>
                  </a:cubicBezTo>
                  <a:cubicBezTo>
                    <a:pt x="536288" y="65893"/>
                    <a:pt x="523524" y="65226"/>
                    <a:pt x="510761" y="66655"/>
                  </a:cubicBezTo>
                  <a:cubicBezTo>
                    <a:pt x="455040" y="72846"/>
                    <a:pt x="404557" y="55701"/>
                    <a:pt x="355122" y="33127"/>
                  </a:cubicBezTo>
                  <a:cubicBezTo>
                    <a:pt x="333596" y="23221"/>
                    <a:pt x="311784" y="13696"/>
                    <a:pt x="289305" y="6076"/>
                  </a:cubicBezTo>
                  <a:cubicBezTo>
                    <a:pt x="249776" y="-7354"/>
                    <a:pt x="230535" y="551"/>
                    <a:pt x="213581" y="39127"/>
                  </a:cubicBezTo>
                  <a:cubicBezTo>
                    <a:pt x="198341" y="73894"/>
                    <a:pt x="186911" y="110089"/>
                    <a:pt x="173195" y="145522"/>
                  </a:cubicBezTo>
                  <a:cubicBezTo>
                    <a:pt x="148335" y="209816"/>
                    <a:pt x="108330" y="256678"/>
                    <a:pt x="37845" y="272776"/>
                  </a:cubicBezTo>
                  <a:cubicBezTo>
                    <a:pt x="20700" y="276681"/>
                    <a:pt x="-922" y="280777"/>
                    <a:pt x="30" y="306971"/>
                  </a:cubicBezTo>
                  <a:cubicBezTo>
                    <a:pt x="26986" y="373455"/>
                    <a:pt x="75659" y="423366"/>
                    <a:pt x="127094" y="470801"/>
                  </a:cubicBezTo>
                  <a:cubicBezTo>
                    <a:pt x="145477" y="487755"/>
                    <a:pt x="161384" y="507091"/>
                    <a:pt x="174147" y="528617"/>
                  </a:cubicBezTo>
                  <a:cubicBezTo>
                    <a:pt x="277113" y="702353"/>
                    <a:pt x="322261" y="894092"/>
                    <a:pt x="332643" y="1092116"/>
                  </a:cubicBezTo>
                  <a:cubicBezTo>
                    <a:pt x="339597" y="1224228"/>
                    <a:pt x="356551" y="1351768"/>
                    <a:pt x="396937" y="1477593"/>
                  </a:cubicBezTo>
                  <a:cubicBezTo>
                    <a:pt x="441609" y="1616754"/>
                    <a:pt x="491901" y="1754485"/>
                    <a:pt x="520095" y="1898598"/>
                  </a:cubicBezTo>
                  <a:cubicBezTo>
                    <a:pt x="531335" y="1955939"/>
                    <a:pt x="515809" y="2014517"/>
                    <a:pt x="532192" y="2071762"/>
                  </a:cubicBezTo>
                  <a:cubicBezTo>
                    <a:pt x="548575" y="2128913"/>
                    <a:pt x="579627" y="2146153"/>
                    <a:pt x="638015" y="2131484"/>
                  </a:cubicBezTo>
                  <a:cubicBezTo>
                    <a:pt x="683830" y="2119959"/>
                    <a:pt x="741933" y="2076906"/>
                    <a:pt x="788034" y="2066619"/>
                  </a:cubicBezTo>
                  <a:cubicBezTo>
                    <a:pt x="788224" y="2066715"/>
                    <a:pt x="1075784" y="1968416"/>
                    <a:pt x="1049686" y="1906313"/>
                  </a:cubicBezTo>
                  <a:close/>
                </a:path>
              </a:pathLst>
            </a:custGeom>
            <a:solidFill>
              <a:srgbClr val="010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n>
                  <a:solidFill>
                    <a:schemeClr val="bg2"/>
                  </a:solidFill>
                </a:ln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0" name="Freeform: Shape 341">
              <a:extLst>
                <a:ext uri="{FF2B5EF4-FFF2-40B4-BE49-F238E27FC236}">
                  <a16:creationId xmlns:a16="http://schemas.microsoft.com/office/drawing/2014/main" id="{98C4B2B3-EA14-0069-CA34-A84B4C7EBA3E}"/>
                </a:ext>
              </a:extLst>
            </p:cNvPr>
            <p:cNvSpPr/>
            <p:nvPr/>
          </p:nvSpPr>
          <p:spPr>
            <a:xfrm>
              <a:off x="3566751" y="2665093"/>
              <a:ext cx="5832010" cy="3662441"/>
            </a:xfrm>
            <a:custGeom>
              <a:avLst/>
              <a:gdLst>
                <a:gd name="connsiteX0" fmla="*/ 5791085 w 5832010"/>
                <a:gd name="connsiteY0" fmla="*/ 3308606 h 3662441"/>
                <a:gd name="connsiteX1" fmla="*/ 5282069 w 5832010"/>
                <a:gd name="connsiteY1" fmla="*/ 3307940 h 3662441"/>
                <a:gd name="connsiteX2" fmla="*/ 5227681 w 5832010"/>
                <a:gd name="connsiteY2" fmla="*/ 3254790 h 3662441"/>
                <a:gd name="connsiteX3" fmla="*/ 5228824 w 5832010"/>
                <a:gd name="connsiteY3" fmla="*/ 64677 h 3662441"/>
                <a:gd name="connsiteX4" fmla="*/ 5229014 w 5832010"/>
                <a:gd name="connsiteY4" fmla="*/ 36197 h 3662441"/>
                <a:gd name="connsiteX5" fmla="*/ 5195010 w 5832010"/>
                <a:gd name="connsiteY5" fmla="*/ 669 h 3662441"/>
                <a:gd name="connsiteX6" fmla="*/ 5038134 w 5832010"/>
                <a:gd name="connsiteY6" fmla="*/ 97 h 3662441"/>
                <a:gd name="connsiteX7" fmla="*/ 4978412 w 5832010"/>
                <a:gd name="connsiteY7" fmla="*/ 59247 h 3662441"/>
                <a:gd name="connsiteX8" fmla="*/ 4979555 w 5832010"/>
                <a:gd name="connsiteY8" fmla="*/ 3182781 h 3662441"/>
                <a:gd name="connsiteX9" fmla="*/ 4980126 w 5832010"/>
                <a:gd name="connsiteY9" fmla="*/ 3268315 h 3662441"/>
                <a:gd name="connsiteX10" fmla="*/ 4939740 w 5832010"/>
                <a:gd name="connsiteY10" fmla="*/ 3306891 h 3662441"/>
                <a:gd name="connsiteX11" fmla="*/ 4640084 w 5832010"/>
                <a:gd name="connsiteY11" fmla="*/ 3307082 h 3662441"/>
                <a:gd name="connsiteX12" fmla="*/ 4585791 w 5832010"/>
                <a:gd name="connsiteY12" fmla="*/ 3252694 h 3662441"/>
                <a:gd name="connsiteX13" fmla="*/ 4586839 w 5832010"/>
                <a:gd name="connsiteY13" fmla="*/ 618841 h 3662441"/>
                <a:gd name="connsiteX14" fmla="*/ 4587029 w 5832010"/>
                <a:gd name="connsiteY14" fmla="*/ 585599 h 3662441"/>
                <a:gd name="connsiteX15" fmla="*/ 4551406 w 5832010"/>
                <a:gd name="connsiteY15" fmla="*/ 558358 h 3662441"/>
                <a:gd name="connsiteX16" fmla="*/ 4378908 w 5832010"/>
                <a:gd name="connsiteY16" fmla="*/ 558643 h 3662441"/>
                <a:gd name="connsiteX17" fmla="*/ 4336331 w 5832010"/>
                <a:gd name="connsiteY17" fmla="*/ 587790 h 3662441"/>
                <a:gd name="connsiteX18" fmla="*/ 4336808 w 5832010"/>
                <a:gd name="connsiteY18" fmla="*/ 711424 h 3662441"/>
                <a:gd name="connsiteX19" fmla="*/ 4337665 w 5832010"/>
                <a:gd name="connsiteY19" fmla="*/ 3259743 h 3662441"/>
                <a:gd name="connsiteX20" fmla="*/ 4270038 w 5832010"/>
                <a:gd name="connsiteY20" fmla="*/ 3304796 h 3662441"/>
                <a:gd name="connsiteX21" fmla="*/ 4011433 w 5832010"/>
                <a:gd name="connsiteY21" fmla="*/ 3304796 h 3662441"/>
                <a:gd name="connsiteX22" fmla="*/ 3944663 w 5832010"/>
                <a:gd name="connsiteY22" fmla="*/ 3253361 h 3662441"/>
                <a:gd name="connsiteX23" fmla="*/ 3945711 w 5832010"/>
                <a:gd name="connsiteY23" fmla="*/ 1052134 h 3662441"/>
                <a:gd name="connsiteX24" fmla="*/ 3946187 w 5832010"/>
                <a:gd name="connsiteY24" fmla="*/ 961836 h 3662441"/>
                <a:gd name="connsiteX25" fmla="*/ 3895324 w 5832010"/>
                <a:gd name="connsiteY25" fmla="*/ 931547 h 3662441"/>
                <a:gd name="connsiteX26" fmla="*/ 3775690 w 5832010"/>
                <a:gd name="connsiteY26" fmla="*/ 932023 h 3662441"/>
                <a:gd name="connsiteX27" fmla="*/ 3696537 w 5832010"/>
                <a:gd name="connsiteY27" fmla="*/ 982696 h 3662441"/>
                <a:gd name="connsiteX28" fmla="*/ 3697680 w 5832010"/>
                <a:gd name="connsiteY28" fmla="*/ 2347153 h 3662441"/>
                <a:gd name="connsiteX29" fmla="*/ 3698633 w 5832010"/>
                <a:gd name="connsiteY29" fmla="*/ 3255171 h 3662441"/>
                <a:gd name="connsiteX30" fmla="*/ 3626814 w 5832010"/>
                <a:gd name="connsiteY30" fmla="*/ 3301843 h 3662441"/>
                <a:gd name="connsiteX31" fmla="*/ 3366686 w 5832010"/>
                <a:gd name="connsiteY31" fmla="*/ 3300510 h 3662441"/>
                <a:gd name="connsiteX32" fmla="*/ 3306012 w 5832010"/>
                <a:gd name="connsiteY32" fmla="*/ 3245550 h 3662441"/>
                <a:gd name="connsiteX33" fmla="*/ 3306869 w 5832010"/>
                <a:gd name="connsiteY33" fmla="*/ 721044 h 3662441"/>
                <a:gd name="connsiteX34" fmla="*/ 3307536 w 5832010"/>
                <a:gd name="connsiteY34" fmla="*/ 335949 h 3662441"/>
                <a:gd name="connsiteX35" fmla="*/ 3271246 w 5832010"/>
                <a:gd name="connsiteY35" fmla="*/ 298516 h 3662441"/>
                <a:gd name="connsiteX36" fmla="*/ 3119131 w 5832010"/>
                <a:gd name="connsiteY36" fmla="*/ 298230 h 3662441"/>
                <a:gd name="connsiteX37" fmla="*/ 3056743 w 5832010"/>
                <a:gd name="connsiteY37" fmla="*/ 357951 h 3662441"/>
                <a:gd name="connsiteX38" fmla="*/ 3058933 w 5832010"/>
                <a:gd name="connsiteY38" fmla="*/ 3248503 h 3662441"/>
                <a:gd name="connsiteX39" fmla="*/ 2987210 w 5832010"/>
                <a:gd name="connsiteY39" fmla="*/ 3296890 h 3662441"/>
                <a:gd name="connsiteX40" fmla="*/ 2734322 w 5832010"/>
                <a:gd name="connsiteY40" fmla="*/ 3296700 h 3662441"/>
                <a:gd name="connsiteX41" fmla="*/ 2664789 w 5832010"/>
                <a:gd name="connsiteY41" fmla="*/ 3245932 h 3662441"/>
                <a:gd name="connsiteX42" fmla="*/ 2665741 w 5832010"/>
                <a:gd name="connsiteY42" fmla="*/ 1009176 h 3662441"/>
                <a:gd name="connsiteX43" fmla="*/ 2666694 w 5832010"/>
                <a:gd name="connsiteY43" fmla="*/ 978315 h 3662441"/>
                <a:gd name="connsiteX44" fmla="*/ 2627546 w 5832010"/>
                <a:gd name="connsiteY44" fmla="*/ 947168 h 3662441"/>
                <a:gd name="connsiteX45" fmla="*/ 2475432 w 5832010"/>
                <a:gd name="connsiteY45" fmla="*/ 946977 h 3662441"/>
                <a:gd name="connsiteX46" fmla="*/ 2413805 w 5832010"/>
                <a:gd name="connsiteY46" fmla="*/ 1008318 h 3662441"/>
                <a:gd name="connsiteX47" fmla="*/ 2415710 w 5832010"/>
                <a:gd name="connsiteY47" fmla="*/ 3252313 h 3662441"/>
                <a:gd name="connsiteX48" fmla="*/ 2350845 w 5832010"/>
                <a:gd name="connsiteY48" fmla="*/ 3295938 h 3662441"/>
                <a:gd name="connsiteX49" fmla="*/ 2093670 w 5832010"/>
                <a:gd name="connsiteY49" fmla="*/ 3295462 h 3662441"/>
                <a:gd name="connsiteX50" fmla="*/ 2022899 w 5832010"/>
                <a:gd name="connsiteY50" fmla="*/ 3249456 h 3662441"/>
                <a:gd name="connsiteX51" fmla="*/ 2023661 w 5832010"/>
                <a:gd name="connsiteY51" fmla="*/ 2450785 h 3662441"/>
                <a:gd name="connsiteX52" fmla="*/ 2024328 w 5832010"/>
                <a:gd name="connsiteY52" fmla="*/ 1257493 h 3662441"/>
                <a:gd name="connsiteX53" fmla="*/ 1979561 w 5832010"/>
                <a:gd name="connsiteY53" fmla="*/ 1209486 h 3662441"/>
                <a:gd name="connsiteX54" fmla="*/ 1828589 w 5832010"/>
                <a:gd name="connsiteY54" fmla="*/ 1210248 h 3662441"/>
                <a:gd name="connsiteX55" fmla="*/ 1774487 w 5832010"/>
                <a:gd name="connsiteY55" fmla="*/ 1255873 h 3662441"/>
                <a:gd name="connsiteX56" fmla="*/ 1775440 w 5832010"/>
                <a:gd name="connsiteY56" fmla="*/ 2111599 h 3662441"/>
                <a:gd name="connsiteX57" fmla="*/ 1776487 w 5832010"/>
                <a:gd name="connsiteY57" fmla="*/ 3247837 h 3662441"/>
                <a:gd name="connsiteX58" fmla="*/ 1726386 w 5832010"/>
                <a:gd name="connsiteY58" fmla="*/ 3296319 h 3662441"/>
                <a:gd name="connsiteX59" fmla="*/ 1421967 w 5832010"/>
                <a:gd name="connsiteY59" fmla="*/ 3294318 h 3662441"/>
                <a:gd name="connsiteX60" fmla="*/ 1384153 w 5832010"/>
                <a:gd name="connsiteY60" fmla="*/ 3257743 h 3662441"/>
                <a:gd name="connsiteX61" fmla="*/ 1384820 w 5832010"/>
                <a:gd name="connsiteY61" fmla="*/ 3034286 h 3662441"/>
                <a:gd name="connsiteX62" fmla="*/ 1385772 w 5832010"/>
                <a:gd name="connsiteY62" fmla="*/ 2131030 h 3662441"/>
                <a:gd name="connsiteX63" fmla="*/ 1334528 w 5832010"/>
                <a:gd name="connsiteY63" fmla="*/ 2087882 h 3662441"/>
                <a:gd name="connsiteX64" fmla="*/ 1188795 w 5832010"/>
                <a:gd name="connsiteY64" fmla="*/ 2087692 h 3662441"/>
                <a:gd name="connsiteX65" fmla="*/ 1135169 w 5832010"/>
                <a:gd name="connsiteY65" fmla="*/ 2136364 h 3662441"/>
                <a:gd name="connsiteX66" fmla="*/ 1136884 w 5832010"/>
                <a:gd name="connsiteY66" fmla="*/ 3248884 h 3662441"/>
                <a:gd name="connsiteX67" fmla="*/ 1075829 w 5832010"/>
                <a:gd name="connsiteY67" fmla="*/ 3290033 h 3662441"/>
                <a:gd name="connsiteX68" fmla="*/ 797603 w 5832010"/>
                <a:gd name="connsiteY68" fmla="*/ 3288127 h 3662441"/>
                <a:gd name="connsiteX69" fmla="*/ 743406 w 5832010"/>
                <a:gd name="connsiteY69" fmla="*/ 3254790 h 3662441"/>
                <a:gd name="connsiteX70" fmla="*/ 744644 w 5832010"/>
                <a:gd name="connsiteY70" fmla="*/ 2883982 h 3662441"/>
                <a:gd name="connsiteX71" fmla="*/ 684541 w 5832010"/>
                <a:gd name="connsiteY71" fmla="*/ 2845406 h 3662441"/>
                <a:gd name="connsiteX72" fmla="*/ 547191 w 5832010"/>
                <a:gd name="connsiteY72" fmla="*/ 2845024 h 3662441"/>
                <a:gd name="connsiteX73" fmla="*/ 492422 w 5832010"/>
                <a:gd name="connsiteY73" fmla="*/ 2881600 h 3662441"/>
                <a:gd name="connsiteX74" fmla="*/ 492708 w 5832010"/>
                <a:gd name="connsiteY74" fmla="*/ 3162112 h 3662441"/>
                <a:gd name="connsiteX75" fmla="*/ 485659 w 5832010"/>
                <a:gd name="connsiteY75" fmla="*/ 3280698 h 3662441"/>
                <a:gd name="connsiteX76" fmla="*/ 366597 w 5832010"/>
                <a:gd name="connsiteY76" fmla="*/ 3287841 h 3662441"/>
                <a:gd name="connsiteX77" fmla="*/ 36556 w 5832010"/>
                <a:gd name="connsiteY77" fmla="*/ 3311178 h 3662441"/>
                <a:gd name="connsiteX78" fmla="*/ 3790 w 5832010"/>
                <a:gd name="connsiteY78" fmla="*/ 3366899 h 3662441"/>
                <a:gd name="connsiteX79" fmla="*/ 46747 w 5832010"/>
                <a:gd name="connsiteY79" fmla="*/ 3465388 h 3662441"/>
                <a:gd name="connsiteX80" fmla="*/ 214102 w 5832010"/>
                <a:gd name="connsiteY80" fmla="*/ 3611501 h 3662441"/>
                <a:gd name="connsiteX81" fmla="*/ 299350 w 5832010"/>
                <a:gd name="connsiteY81" fmla="*/ 3640171 h 3662441"/>
                <a:gd name="connsiteX82" fmla="*/ 1307096 w 5832010"/>
                <a:gd name="connsiteY82" fmla="*/ 3647410 h 3662441"/>
                <a:gd name="connsiteX83" fmla="*/ 3689393 w 5832010"/>
                <a:gd name="connsiteY83" fmla="*/ 3657412 h 3662441"/>
                <a:gd name="connsiteX84" fmla="*/ 5501620 w 5832010"/>
                <a:gd name="connsiteY84" fmla="*/ 3659412 h 3662441"/>
                <a:gd name="connsiteX85" fmla="*/ 5587250 w 5832010"/>
                <a:gd name="connsiteY85" fmla="*/ 3658078 h 3662441"/>
                <a:gd name="connsiteX86" fmla="*/ 5649829 w 5832010"/>
                <a:gd name="connsiteY86" fmla="*/ 3621979 h 3662441"/>
                <a:gd name="connsiteX87" fmla="*/ 5831280 w 5832010"/>
                <a:gd name="connsiteY87" fmla="*/ 3351088 h 3662441"/>
                <a:gd name="connsiteX88" fmla="*/ 5791085 w 5832010"/>
                <a:gd name="connsiteY88" fmla="*/ 3308606 h 3662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5832010" h="3662441">
                  <a:moveTo>
                    <a:pt x="5791085" y="3308606"/>
                  </a:moveTo>
                  <a:cubicBezTo>
                    <a:pt x="5621445" y="3309463"/>
                    <a:pt x="5451709" y="3306320"/>
                    <a:pt x="5282069" y="3307940"/>
                  </a:cubicBezTo>
                  <a:cubicBezTo>
                    <a:pt x="5240159" y="3308320"/>
                    <a:pt x="5227585" y="3299271"/>
                    <a:pt x="5227681" y="3254790"/>
                  </a:cubicBezTo>
                  <a:cubicBezTo>
                    <a:pt x="5229110" y="2191419"/>
                    <a:pt x="5228824" y="1128048"/>
                    <a:pt x="5228824" y="64677"/>
                  </a:cubicBezTo>
                  <a:cubicBezTo>
                    <a:pt x="5228824" y="55152"/>
                    <a:pt x="5227776" y="45531"/>
                    <a:pt x="5229014" y="36197"/>
                  </a:cubicBezTo>
                  <a:cubicBezTo>
                    <a:pt x="5232539" y="9718"/>
                    <a:pt x="5222633" y="-379"/>
                    <a:pt x="5195010" y="669"/>
                  </a:cubicBezTo>
                  <a:cubicBezTo>
                    <a:pt x="5142718" y="2478"/>
                    <a:pt x="5096998" y="-570"/>
                    <a:pt x="5038134" y="97"/>
                  </a:cubicBezTo>
                  <a:cubicBezTo>
                    <a:pt x="4989460" y="669"/>
                    <a:pt x="4978412" y="10956"/>
                    <a:pt x="4978412" y="59247"/>
                  </a:cubicBezTo>
                  <a:cubicBezTo>
                    <a:pt x="4979935" y="1100425"/>
                    <a:pt x="4979555" y="2141603"/>
                    <a:pt x="4979555" y="3182781"/>
                  </a:cubicBezTo>
                  <a:cubicBezTo>
                    <a:pt x="4979555" y="3211261"/>
                    <a:pt x="4977269" y="3240026"/>
                    <a:pt x="4980126" y="3268315"/>
                  </a:cubicBezTo>
                  <a:cubicBezTo>
                    <a:pt x="4983460" y="3301272"/>
                    <a:pt x="4969744" y="3307463"/>
                    <a:pt x="4939740" y="3306891"/>
                  </a:cubicBezTo>
                  <a:cubicBezTo>
                    <a:pt x="4839823" y="3305082"/>
                    <a:pt x="4739811" y="3303843"/>
                    <a:pt x="4640084" y="3307082"/>
                  </a:cubicBezTo>
                  <a:cubicBezTo>
                    <a:pt x="4596745" y="3308511"/>
                    <a:pt x="4585696" y="3296223"/>
                    <a:pt x="4585791" y="3252694"/>
                  </a:cubicBezTo>
                  <a:cubicBezTo>
                    <a:pt x="4587125" y="2374775"/>
                    <a:pt x="4586839" y="1496761"/>
                    <a:pt x="4586839" y="618841"/>
                  </a:cubicBezTo>
                  <a:cubicBezTo>
                    <a:pt x="4586839" y="607792"/>
                    <a:pt x="4586077" y="596553"/>
                    <a:pt x="4587029" y="585599"/>
                  </a:cubicBezTo>
                  <a:cubicBezTo>
                    <a:pt x="4588934" y="563406"/>
                    <a:pt x="4580838" y="557310"/>
                    <a:pt x="4551406" y="558358"/>
                  </a:cubicBezTo>
                  <a:cubicBezTo>
                    <a:pt x="4496828" y="560262"/>
                    <a:pt x="4445107" y="554547"/>
                    <a:pt x="4378908" y="558643"/>
                  </a:cubicBezTo>
                  <a:cubicBezTo>
                    <a:pt x="4345475" y="560739"/>
                    <a:pt x="4335379" y="561310"/>
                    <a:pt x="4336331" y="587790"/>
                  </a:cubicBezTo>
                  <a:cubicBezTo>
                    <a:pt x="4337760" y="628938"/>
                    <a:pt x="4336808" y="670181"/>
                    <a:pt x="4336808" y="711424"/>
                  </a:cubicBezTo>
                  <a:cubicBezTo>
                    <a:pt x="4336808" y="1560864"/>
                    <a:pt x="4336522" y="2410303"/>
                    <a:pt x="4337665" y="3259743"/>
                  </a:cubicBezTo>
                  <a:cubicBezTo>
                    <a:pt x="4337760" y="3302891"/>
                    <a:pt x="4325759" y="3305082"/>
                    <a:pt x="4270038" y="3304796"/>
                  </a:cubicBezTo>
                  <a:cubicBezTo>
                    <a:pt x="4182598" y="3304415"/>
                    <a:pt x="4107636" y="3308606"/>
                    <a:pt x="4011433" y="3304796"/>
                  </a:cubicBezTo>
                  <a:cubicBezTo>
                    <a:pt x="3955426" y="3302606"/>
                    <a:pt x="3944568" y="3299652"/>
                    <a:pt x="3944663" y="3253361"/>
                  </a:cubicBezTo>
                  <a:cubicBezTo>
                    <a:pt x="3946092" y="2519650"/>
                    <a:pt x="3945711" y="1785844"/>
                    <a:pt x="3945711" y="1052134"/>
                  </a:cubicBezTo>
                  <a:cubicBezTo>
                    <a:pt x="3945711" y="1022035"/>
                    <a:pt x="3944282" y="991840"/>
                    <a:pt x="3946187" y="961836"/>
                  </a:cubicBezTo>
                  <a:cubicBezTo>
                    <a:pt x="3948187" y="930976"/>
                    <a:pt x="3933995" y="933738"/>
                    <a:pt x="3895324" y="931547"/>
                  </a:cubicBezTo>
                  <a:cubicBezTo>
                    <a:pt x="3859415" y="929452"/>
                    <a:pt x="3823886" y="932500"/>
                    <a:pt x="3775690" y="932023"/>
                  </a:cubicBezTo>
                  <a:cubicBezTo>
                    <a:pt x="3714920" y="931452"/>
                    <a:pt x="3696347" y="929547"/>
                    <a:pt x="3696537" y="982696"/>
                  </a:cubicBezTo>
                  <a:cubicBezTo>
                    <a:pt x="3698442" y="1437515"/>
                    <a:pt x="3697680" y="1892334"/>
                    <a:pt x="3697680" y="2347153"/>
                  </a:cubicBezTo>
                  <a:cubicBezTo>
                    <a:pt x="3697680" y="2649857"/>
                    <a:pt x="3696823" y="2952562"/>
                    <a:pt x="3698633" y="3255171"/>
                  </a:cubicBezTo>
                  <a:cubicBezTo>
                    <a:pt x="3698918" y="3302415"/>
                    <a:pt x="3683202" y="3303272"/>
                    <a:pt x="3626814" y="3301843"/>
                  </a:cubicBezTo>
                  <a:cubicBezTo>
                    <a:pt x="3534231" y="3299462"/>
                    <a:pt x="3475462" y="3302986"/>
                    <a:pt x="3366686" y="3300510"/>
                  </a:cubicBezTo>
                  <a:cubicBezTo>
                    <a:pt x="3313251" y="3299271"/>
                    <a:pt x="3305917" y="3288699"/>
                    <a:pt x="3306012" y="3245550"/>
                  </a:cubicBezTo>
                  <a:cubicBezTo>
                    <a:pt x="3307155" y="2404017"/>
                    <a:pt x="3306869" y="1562578"/>
                    <a:pt x="3306869" y="721044"/>
                  </a:cubicBezTo>
                  <a:cubicBezTo>
                    <a:pt x="3306869" y="592647"/>
                    <a:pt x="3305917" y="464346"/>
                    <a:pt x="3307536" y="335949"/>
                  </a:cubicBezTo>
                  <a:cubicBezTo>
                    <a:pt x="3307917" y="307183"/>
                    <a:pt x="3301440" y="298706"/>
                    <a:pt x="3271246" y="298516"/>
                  </a:cubicBezTo>
                  <a:cubicBezTo>
                    <a:pt x="3221525" y="298230"/>
                    <a:pt x="3166471" y="292038"/>
                    <a:pt x="3119131" y="298230"/>
                  </a:cubicBezTo>
                  <a:cubicBezTo>
                    <a:pt x="3071792" y="304421"/>
                    <a:pt x="3056648" y="306612"/>
                    <a:pt x="3056743" y="357951"/>
                  </a:cubicBezTo>
                  <a:cubicBezTo>
                    <a:pt x="3058553" y="1321501"/>
                    <a:pt x="3057790" y="2285050"/>
                    <a:pt x="3058933" y="3248503"/>
                  </a:cubicBezTo>
                  <a:cubicBezTo>
                    <a:pt x="3059029" y="3293461"/>
                    <a:pt x="3048551" y="3292604"/>
                    <a:pt x="2987210" y="3296890"/>
                  </a:cubicBezTo>
                  <a:cubicBezTo>
                    <a:pt x="2898628" y="3303082"/>
                    <a:pt x="2825381" y="3301272"/>
                    <a:pt x="2734322" y="3296700"/>
                  </a:cubicBezTo>
                  <a:cubicBezTo>
                    <a:pt x="2674409" y="3293652"/>
                    <a:pt x="2664694" y="3291747"/>
                    <a:pt x="2664789" y="3245932"/>
                  </a:cubicBezTo>
                  <a:cubicBezTo>
                    <a:pt x="2666123" y="2500314"/>
                    <a:pt x="2665741" y="1754793"/>
                    <a:pt x="2665741" y="1009176"/>
                  </a:cubicBezTo>
                  <a:cubicBezTo>
                    <a:pt x="2665741" y="1000698"/>
                    <a:pt x="2666408" y="986792"/>
                    <a:pt x="2666694" y="978315"/>
                  </a:cubicBezTo>
                  <a:cubicBezTo>
                    <a:pt x="2667361" y="955455"/>
                    <a:pt x="2657264" y="946977"/>
                    <a:pt x="2627546" y="947168"/>
                  </a:cubicBezTo>
                  <a:cubicBezTo>
                    <a:pt x="2577254" y="947359"/>
                    <a:pt x="2530772" y="942120"/>
                    <a:pt x="2475432" y="946977"/>
                  </a:cubicBezTo>
                  <a:cubicBezTo>
                    <a:pt x="2425521" y="951359"/>
                    <a:pt x="2413710" y="958884"/>
                    <a:pt x="2413805" y="1008318"/>
                  </a:cubicBezTo>
                  <a:cubicBezTo>
                    <a:pt x="2415520" y="1756317"/>
                    <a:pt x="2414758" y="2504315"/>
                    <a:pt x="2415710" y="3252313"/>
                  </a:cubicBezTo>
                  <a:cubicBezTo>
                    <a:pt x="2415806" y="3291271"/>
                    <a:pt x="2409805" y="3293652"/>
                    <a:pt x="2350845" y="3295938"/>
                  </a:cubicBezTo>
                  <a:cubicBezTo>
                    <a:pt x="2257500" y="3299558"/>
                    <a:pt x="2195016" y="3301367"/>
                    <a:pt x="2093670" y="3295462"/>
                  </a:cubicBezTo>
                  <a:cubicBezTo>
                    <a:pt x="2030424" y="3291747"/>
                    <a:pt x="2022709" y="3290985"/>
                    <a:pt x="2022899" y="3249456"/>
                  </a:cubicBezTo>
                  <a:cubicBezTo>
                    <a:pt x="2024233" y="2983232"/>
                    <a:pt x="2023661" y="2717008"/>
                    <a:pt x="2023661" y="2450785"/>
                  </a:cubicBezTo>
                  <a:cubicBezTo>
                    <a:pt x="2023661" y="2053020"/>
                    <a:pt x="2023280" y="1655256"/>
                    <a:pt x="2024328" y="1257493"/>
                  </a:cubicBezTo>
                  <a:cubicBezTo>
                    <a:pt x="2024423" y="1222726"/>
                    <a:pt x="2019089" y="1209201"/>
                    <a:pt x="1979561" y="1209486"/>
                  </a:cubicBezTo>
                  <a:cubicBezTo>
                    <a:pt x="1926887" y="1209963"/>
                    <a:pt x="1882405" y="1204724"/>
                    <a:pt x="1828589" y="1210248"/>
                  </a:cubicBezTo>
                  <a:cubicBezTo>
                    <a:pt x="1787251" y="1214535"/>
                    <a:pt x="1774297" y="1215106"/>
                    <a:pt x="1774487" y="1255873"/>
                  </a:cubicBezTo>
                  <a:cubicBezTo>
                    <a:pt x="1776297" y="1541147"/>
                    <a:pt x="1775440" y="1826421"/>
                    <a:pt x="1775440" y="2111599"/>
                  </a:cubicBezTo>
                  <a:cubicBezTo>
                    <a:pt x="1775440" y="2490313"/>
                    <a:pt x="1774773" y="2869123"/>
                    <a:pt x="1776487" y="3247837"/>
                  </a:cubicBezTo>
                  <a:cubicBezTo>
                    <a:pt x="1776678" y="3288508"/>
                    <a:pt x="1765153" y="3297557"/>
                    <a:pt x="1726386" y="3296319"/>
                  </a:cubicBezTo>
                  <a:cubicBezTo>
                    <a:pt x="1624945" y="3292985"/>
                    <a:pt x="1523408" y="3293175"/>
                    <a:pt x="1421967" y="3294318"/>
                  </a:cubicBezTo>
                  <a:cubicBezTo>
                    <a:pt x="1393392" y="3294604"/>
                    <a:pt x="1383200" y="3287937"/>
                    <a:pt x="1384153" y="3257743"/>
                  </a:cubicBezTo>
                  <a:cubicBezTo>
                    <a:pt x="1386344" y="3183352"/>
                    <a:pt x="1384820" y="3108771"/>
                    <a:pt x="1384820" y="3034286"/>
                  </a:cubicBezTo>
                  <a:cubicBezTo>
                    <a:pt x="1384820" y="2733201"/>
                    <a:pt x="1384057" y="2432116"/>
                    <a:pt x="1385772" y="2131030"/>
                  </a:cubicBezTo>
                  <a:cubicBezTo>
                    <a:pt x="1385962" y="2092454"/>
                    <a:pt x="1374913" y="2084262"/>
                    <a:pt x="1334528" y="2087882"/>
                  </a:cubicBezTo>
                  <a:cubicBezTo>
                    <a:pt x="1286045" y="2092168"/>
                    <a:pt x="1237277" y="2092263"/>
                    <a:pt x="1188795" y="2087692"/>
                  </a:cubicBezTo>
                  <a:cubicBezTo>
                    <a:pt x="1144789" y="2083501"/>
                    <a:pt x="1134979" y="2095407"/>
                    <a:pt x="1135169" y="2136364"/>
                  </a:cubicBezTo>
                  <a:cubicBezTo>
                    <a:pt x="1136788" y="2507172"/>
                    <a:pt x="1135741" y="2877981"/>
                    <a:pt x="1136884" y="3248884"/>
                  </a:cubicBezTo>
                  <a:cubicBezTo>
                    <a:pt x="1136979" y="3287080"/>
                    <a:pt x="1126406" y="3292128"/>
                    <a:pt x="1075829" y="3290033"/>
                  </a:cubicBezTo>
                  <a:cubicBezTo>
                    <a:pt x="987627" y="3286318"/>
                    <a:pt x="901902" y="3292604"/>
                    <a:pt x="797603" y="3288127"/>
                  </a:cubicBezTo>
                  <a:cubicBezTo>
                    <a:pt x="751026" y="3286127"/>
                    <a:pt x="743120" y="3286413"/>
                    <a:pt x="743406" y="3254790"/>
                  </a:cubicBezTo>
                  <a:cubicBezTo>
                    <a:pt x="744835" y="3131156"/>
                    <a:pt x="743025" y="3007521"/>
                    <a:pt x="744644" y="2883982"/>
                  </a:cubicBezTo>
                  <a:cubicBezTo>
                    <a:pt x="745120" y="2847691"/>
                    <a:pt x="735024" y="2838166"/>
                    <a:pt x="684541" y="2845406"/>
                  </a:cubicBezTo>
                  <a:cubicBezTo>
                    <a:pt x="639012" y="2851883"/>
                    <a:pt x="592816" y="2850834"/>
                    <a:pt x="547191" y="2845024"/>
                  </a:cubicBezTo>
                  <a:cubicBezTo>
                    <a:pt x="502519" y="2839309"/>
                    <a:pt x="491755" y="2847882"/>
                    <a:pt x="492422" y="2881600"/>
                  </a:cubicBezTo>
                  <a:cubicBezTo>
                    <a:pt x="494137" y="2975041"/>
                    <a:pt x="493756" y="3068576"/>
                    <a:pt x="492708" y="3162112"/>
                  </a:cubicBezTo>
                  <a:cubicBezTo>
                    <a:pt x="492232" y="3202783"/>
                    <a:pt x="510329" y="3256218"/>
                    <a:pt x="485659" y="3280698"/>
                  </a:cubicBezTo>
                  <a:cubicBezTo>
                    <a:pt x="460799" y="3305368"/>
                    <a:pt x="407459" y="3286127"/>
                    <a:pt x="366597" y="3287841"/>
                  </a:cubicBezTo>
                  <a:lnTo>
                    <a:pt x="36556" y="3311178"/>
                  </a:lnTo>
                  <a:cubicBezTo>
                    <a:pt x="9124" y="3313083"/>
                    <a:pt x="-8021" y="3342039"/>
                    <a:pt x="3790" y="3366899"/>
                  </a:cubicBezTo>
                  <a:cubicBezTo>
                    <a:pt x="21697" y="3404999"/>
                    <a:pt x="40366" y="3452434"/>
                    <a:pt x="46747" y="3465388"/>
                  </a:cubicBezTo>
                  <a:cubicBezTo>
                    <a:pt x="82085" y="3536158"/>
                    <a:pt x="140378" y="3583307"/>
                    <a:pt x="214102" y="3611501"/>
                  </a:cubicBezTo>
                  <a:cubicBezTo>
                    <a:pt x="234485" y="3644839"/>
                    <a:pt x="268108" y="3639695"/>
                    <a:pt x="299350" y="3640171"/>
                  </a:cubicBezTo>
                  <a:cubicBezTo>
                    <a:pt x="635202" y="3645410"/>
                    <a:pt x="971053" y="3641791"/>
                    <a:pt x="1307096" y="3647410"/>
                  </a:cubicBezTo>
                  <a:cubicBezTo>
                    <a:pt x="2101099" y="3660650"/>
                    <a:pt x="2895199" y="3644267"/>
                    <a:pt x="3689393" y="3657412"/>
                  </a:cubicBezTo>
                  <a:cubicBezTo>
                    <a:pt x="4293279" y="3667413"/>
                    <a:pt x="4897545" y="3659412"/>
                    <a:pt x="5501620" y="3659412"/>
                  </a:cubicBezTo>
                  <a:cubicBezTo>
                    <a:pt x="5530195" y="3659412"/>
                    <a:pt x="5558675" y="3659888"/>
                    <a:pt x="5587250" y="3658078"/>
                  </a:cubicBezTo>
                  <a:cubicBezTo>
                    <a:pt x="5613919" y="3656364"/>
                    <a:pt x="5636780" y="3647601"/>
                    <a:pt x="5649829" y="3621979"/>
                  </a:cubicBezTo>
                  <a:cubicBezTo>
                    <a:pt x="5759462" y="3564543"/>
                    <a:pt x="5816802" y="3472817"/>
                    <a:pt x="5831280" y="3351088"/>
                  </a:cubicBezTo>
                  <a:cubicBezTo>
                    <a:pt x="5835090" y="3316226"/>
                    <a:pt x="5824327" y="3308416"/>
                    <a:pt x="5791085" y="3308606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n>
                  <a:solidFill>
                    <a:schemeClr val="bg2"/>
                  </a:solidFill>
                </a:ln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EBDF4EA-14CF-DEF4-624E-DE6F455B3252}"/>
              </a:ext>
            </a:extLst>
          </p:cNvPr>
          <p:cNvSpPr txBox="1"/>
          <p:nvPr/>
        </p:nvSpPr>
        <p:spPr>
          <a:xfrm>
            <a:off x="6759613" y="1053297"/>
            <a:ext cx="3170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u="sng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Introduction</a:t>
            </a:r>
            <a:r>
              <a:rPr lang="en-IN" sz="3600" b="1" u="sng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0E675735-0D6C-BA3F-2DDD-0398D0D545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6572" y="1926962"/>
            <a:ext cx="5879328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bg1"/>
                </a:solidFill>
              </a:rPr>
              <a:t>Technical Analysis?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b="1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bg1"/>
                </a:solidFill>
              </a:rPr>
              <a:t>Importance of Technical Analysis in stock trading.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b="1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bg1"/>
                </a:solidFill>
              </a:rPr>
              <a:t>key concepts: Support &amp; Resistance, Trendlines, and Chart Patterns.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445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1000">
              <a:srgbClr val="002060"/>
            </a:gs>
            <a:gs pos="45000">
              <a:srgbClr val="0070C0"/>
            </a:gs>
            <a:gs pos="69000">
              <a:schemeClr val="accent1">
                <a:lumMod val="75000"/>
              </a:schemeClr>
            </a:gs>
            <a:gs pos="81000">
              <a:schemeClr val="accent1">
                <a:lumMod val="75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D0539B61-E8FA-12BC-81EA-6B75230832D9}"/>
              </a:ext>
            </a:extLst>
          </p:cNvPr>
          <p:cNvSpPr txBox="1"/>
          <p:nvPr/>
        </p:nvSpPr>
        <p:spPr>
          <a:xfrm>
            <a:off x="2423097" y="545425"/>
            <a:ext cx="7218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u="sng" dirty="0">
                <a:solidFill>
                  <a:schemeClr val="bg1"/>
                </a:solidFill>
              </a:rPr>
              <a:t>Support and Resistance Levels</a:t>
            </a:r>
          </a:p>
        </p:txBody>
      </p:sp>
      <p:sp>
        <p:nvSpPr>
          <p:cNvPr id="23" name="Rectangle 1">
            <a:extLst>
              <a:ext uri="{FF2B5EF4-FFF2-40B4-BE49-F238E27FC236}">
                <a16:creationId xmlns:a16="http://schemas.microsoft.com/office/drawing/2014/main" id="{14D34384-473D-5CAC-DF47-60D9C45172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156" y="2030939"/>
            <a:ext cx="5777634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FF00"/>
                </a:solidFill>
              </a:rPr>
              <a:t>Support</a:t>
            </a:r>
            <a:r>
              <a:rPr lang="en-US" sz="2800" b="1" dirty="0">
                <a:solidFill>
                  <a:schemeClr val="bg1"/>
                </a:solidFill>
              </a:rPr>
              <a:t>: Price level where buying pressure prevents further decline.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FF00"/>
                </a:solidFill>
              </a:rPr>
              <a:t>Resistance</a:t>
            </a:r>
            <a:r>
              <a:rPr lang="en-US" sz="2800" b="1" dirty="0">
                <a:solidFill>
                  <a:schemeClr val="bg1"/>
                </a:solidFill>
              </a:rPr>
              <a:t>: Price level where selling pressure prevents further rise.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FF00"/>
                </a:solidFill>
              </a:rPr>
              <a:t>Importance</a:t>
            </a:r>
            <a:r>
              <a:rPr lang="en-US" sz="2800" b="1" dirty="0">
                <a:solidFill>
                  <a:schemeClr val="bg1"/>
                </a:solidFill>
              </a:rPr>
              <a:t> in understanding stock price movements.</a:t>
            </a:r>
          </a:p>
          <a:p>
            <a:pPr marL="742950" marR="0" lvl="0" indent="-7429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D2DB90C-8C64-2F3F-818C-DC9BA5DA9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2582" y="2211733"/>
            <a:ext cx="3904378" cy="3904378"/>
          </a:xfrm>
          <a:prstGeom prst="rect">
            <a:avLst/>
          </a:prstGeom>
          <a:gradFill flip="none" rotWithShape="1">
            <a:gsLst>
              <a:gs pos="62200">
                <a:srgbClr val="4E4D4D"/>
              </a:gs>
              <a:gs pos="78320">
                <a:srgbClr val="242323"/>
              </a:gs>
              <a:gs pos="13000">
                <a:schemeClr val="bg2">
                  <a:lumMod val="90000"/>
                </a:schemeClr>
              </a:gs>
              <a:gs pos="87000">
                <a:schemeClr val="tx1">
                  <a:lumMod val="95000"/>
                  <a:lumOff val="5000"/>
                </a:schemeClr>
              </a:gs>
            </a:gsLst>
            <a:lin ang="18900000" scaled="1"/>
            <a:tileRect/>
          </a:gra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4585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7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5000">
              <a:srgbClr val="0070C0"/>
            </a:gs>
            <a:gs pos="69000">
              <a:schemeClr val="accent1">
                <a:lumMod val="75000"/>
              </a:schemeClr>
            </a:gs>
            <a:gs pos="81000">
              <a:schemeClr val="accent5">
                <a:lumMod val="50000"/>
              </a:schemeClr>
            </a:gs>
          </a:gsLst>
          <a:path path="rect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AC1C85-6A33-AA36-A21F-AEC21A2B7F4D}"/>
              </a:ext>
            </a:extLst>
          </p:cNvPr>
          <p:cNvSpPr txBox="1"/>
          <p:nvPr/>
        </p:nvSpPr>
        <p:spPr>
          <a:xfrm>
            <a:off x="1620457" y="555585"/>
            <a:ext cx="3576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u="sng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Chart Type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0D85F9B-6E4C-DF9C-86C5-1B1B470046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156" y="1327816"/>
            <a:ext cx="5777634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FF00"/>
                </a:solidFill>
              </a:rPr>
              <a:t>Types</a:t>
            </a:r>
            <a:r>
              <a:rPr lang="en-US" sz="2800" b="1" dirty="0">
                <a:solidFill>
                  <a:schemeClr val="bg1"/>
                </a:solidFill>
              </a:rPr>
              <a:t>: Line Chart, Bar </a:t>
            </a:r>
            <a:r>
              <a:rPr lang="en-US" sz="2800" b="1" dirty="0" err="1">
                <a:solidFill>
                  <a:schemeClr val="bg1"/>
                </a:solidFill>
              </a:rPr>
              <a:t>Chart,Trend</a:t>
            </a:r>
            <a:r>
              <a:rPr lang="en-US" sz="2800" b="1" dirty="0">
                <a:solidFill>
                  <a:schemeClr val="bg1"/>
                </a:solidFill>
              </a:rPr>
              <a:t> line Candlestick Chart.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Each chart type provides </a:t>
            </a:r>
            <a:r>
              <a:rPr lang="en-US" sz="2800" b="1" dirty="0">
                <a:solidFill>
                  <a:srgbClr val="FFFF00"/>
                </a:solidFill>
              </a:rPr>
              <a:t>unique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>
                <a:solidFill>
                  <a:srgbClr val="FFFF00"/>
                </a:solidFill>
              </a:rPr>
              <a:t>insights</a:t>
            </a:r>
            <a:r>
              <a:rPr lang="en-US" sz="2800" b="1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Selection depends on the </a:t>
            </a:r>
            <a:r>
              <a:rPr lang="en-US" sz="2800" b="1" dirty="0">
                <a:solidFill>
                  <a:srgbClr val="FFFF00"/>
                </a:solidFill>
              </a:rPr>
              <a:t>analysis</a:t>
            </a:r>
            <a:r>
              <a:rPr lang="en-US" sz="2800" b="1" dirty="0">
                <a:solidFill>
                  <a:schemeClr val="bg1"/>
                </a:solidFill>
              </a:rPr>
              <a:t> goal.</a:t>
            </a:r>
          </a:p>
          <a:p>
            <a:pPr marL="742950" marR="0" lvl="0" indent="-7429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9E8CA-7F54-4F41-B378-E02AF8D4F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11724" y="1269515"/>
            <a:ext cx="4346094" cy="4346094"/>
          </a:xfrm>
          <a:prstGeom prst="rect">
            <a:avLst/>
          </a:prstGeom>
          <a:gradFill flip="none" rotWithShape="1">
            <a:gsLst>
              <a:gs pos="62200">
                <a:srgbClr val="4E4D4D"/>
              </a:gs>
              <a:gs pos="78320">
                <a:srgbClr val="242323"/>
              </a:gs>
              <a:gs pos="13000">
                <a:schemeClr val="bg2">
                  <a:lumMod val="90000"/>
                </a:schemeClr>
              </a:gs>
              <a:gs pos="87000">
                <a:schemeClr val="tx1">
                  <a:lumMod val="95000"/>
                  <a:lumOff val="5000"/>
                </a:schemeClr>
              </a:gs>
            </a:gsLst>
            <a:lin ang="18900000" scaled="1"/>
            <a:tileRect/>
          </a:gra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12500"/>
          </a:effectLst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6CFAB560-435A-4C52-8ADD-E5602F3574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98163306"/>
                  </p:ext>
                </p:extLst>
              </p:nvPr>
            </p:nvGraphicFramePr>
            <p:xfrm>
              <a:off x="2243720" y="2468572"/>
              <a:ext cx="1659686" cy="488296"/>
            </p:xfrm>
            <a:graphic>
              <a:graphicData uri="http://schemas.microsoft.com/office/powerpoint/2016/slidezoom">
                <pslz:sldZm>
                  <pslz:sldZmObj sldId="279" cId="1142023435">
                    <pslz:zmPr id="{C969E31B-0D79-4059-9833-684D04902401}" imageType="cover" transitionDur="1000" showBg="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59686" cy="488296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3" name="Slide Zoom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CFAB560-435A-4C52-8ADD-E5602F3574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3720" y="2468572"/>
                <a:ext cx="1659686" cy="48829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823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7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656</Words>
  <Application>Microsoft Office PowerPoint</Application>
  <PresentationFormat>Widescreen</PresentationFormat>
  <Paragraphs>145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Aharoni</vt:lpstr>
      <vt:lpstr>Arial</vt:lpstr>
      <vt:lpstr>Calibri</vt:lpstr>
      <vt:lpstr>Calibri Light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SATISH NAGAR</dc:creator>
  <cp:lastModifiedBy>SATISH NAGAR</cp:lastModifiedBy>
  <cp:revision>1</cp:revision>
  <dcterms:created xsi:type="dcterms:W3CDTF">2024-12-29T22:13:47Z</dcterms:created>
  <dcterms:modified xsi:type="dcterms:W3CDTF">2024-12-30T01:06:04Z</dcterms:modified>
</cp:coreProperties>
</file>